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2.xml" ContentType="application/vnd.openxmlformats-officedocument.presentationml.notesSlide+xml"/>
  <Override PartName="/ppt/tags/tag31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61" r:id="rId2"/>
    <p:sldId id="262" r:id="rId3"/>
    <p:sldId id="271" r:id="rId4"/>
    <p:sldId id="270" r:id="rId5"/>
    <p:sldId id="272" r:id="rId6"/>
    <p:sldId id="273" r:id="rId7"/>
    <p:sldId id="274" r:id="rId8"/>
    <p:sldId id="275" r:id="rId9"/>
    <p:sldId id="301" r:id="rId10"/>
    <p:sldId id="283" r:id="rId11"/>
    <p:sldId id="286" r:id="rId12"/>
    <p:sldId id="285" r:id="rId13"/>
    <p:sldId id="370" r:id="rId14"/>
    <p:sldId id="343" r:id="rId15"/>
    <p:sldId id="344" r:id="rId16"/>
    <p:sldId id="345" r:id="rId17"/>
    <p:sldId id="346" r:id="rId18"/>
    <p:sldId id="347" r:id="rId19"/>
    <p:sldId id="294" r:id="rId20"/>
    <p:sldId id="333" r:id="rId21"/>
    <p:sldId id="296" r:id="rId22"/>
    <p:sldId id="299" r:id="rId23"/>
    <p:sldId id="287" r:id="rId24"/>
    <p:sldId id="336" r:id="rId25"/>
    <p:sldId id="288" r:id="rId26"/>
    <p:sldId id="289" r:id="rId27"/>
    <p:sldId id="334" r:id="rId28"/>
    <p:sldId id="367" r:id="rId29"/>
    <p:sldId id="368" r:id="rId30"/>
    <p:sldId id="300" r:id="rId31"/>
    <p:sldId id="366" r:id="rId32"/>
    <p:sldId id="363" r:id="rId33"/>
    <p:sldId id="312" r:id="rId34"/>
    <p:sldId id="315" r:id="rId35"/>
    <p:sldId id="314" r:id="rId36"/>
    <p:sldId id="356" r:id="rId37"/>
    <p:sldId id="364" r:id="rId38"/>
    <p:sldId id="342" r:id="rId39"/>
    <p:sldId id="378" r:id="rId40"/>
    <p:sldId id="321" r:id="rId41"/>
    <p:sldId id="322" r:id="rId42"/>
    <p:sldId id="327" r:id="rId43"/>
    <p:sldId id="284" r:id="rId44"/>
    <p:sldId id="330" r:id="rId45"/>
    <p:sldId id="348" r:id="rId46"/>
    <p:sldId id="349" r:id="rId47"/>
    <p:sldId id="324" r:id="rId48"/>
    <p:sldId id="325" r:id="rId49"/>
    <p:sldId id="326" r:id="rId50"/>
    <p:sldId id="350" r:id="rId51"/>
    <p:sldId id="302" r:id="rId52"/>
    <p:sldId id="303" r:id="rId53"/>
    <p:sldId id="304" r:id="rId54"/>
    <p:sldId id="305" r:id="rId55"/>
    <p:sldId id="306" r:id="rId56"/>
    <p:sldId id="308" r:id="rId57"/>
    <p:sldId id="307" r:id="rId58"/>
    <p:sldId id="310" r:id="rId59"/>
    <p:sldId id="335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52" r:id="rId68"/>
    <p:sldId id="339" r:id="rId69"/>
    <p:sldId id="357" r:id="rId70"/>
    <p:sldId id="358" r:id="rId71"/>
    <p:sldId id="359" r:id="rId72"/>
    <p:sldId id="362" r:id="rId73"/>
    <p:sldId id="369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7F2F22-948C-4237-BC60-675A5868B933}">
          <p14:sldIdLst>
            <p14:sldId id="261"/>
            <p14:sldId id="262"/>
            <p14:sldId id="271"/>
            <p14:sldId id="270"/>
            <p14:sldId id="272"/>
            <p14:sldId id="273"/>
            <p14:sldId id="274"/>
            <p14:sldId id="275"/>
            <p14:sldId id="301"/>
            <p14:sldId id="283"/>
            <p14:sldId id="286"/>
            <p14:sldId id="285"/>
            <p14:sldId id="370"/>
            <p14:sldId id="343"/>
            <p14:sldId id="344"/>
            <p14:sldId id="345"/>
            <p14:sldId id="346"/>
            <p14:sldId id="347"/>
            <p14:sldId id="294"/>
            <p14:sldId id="333"/>
            <p14:sldId id="296"/>
            <p14:sldId id="299"/>
            <p14:sldId id="287"/>
            <p14:sldId id="336"/>
            <p14:sldId id="288"/>
            <p14:sldId id="289"/>
            <p14:sldId id="334"/>
            <p14:sldId id="367"/>
            <p14:sldId id="368"/>
            <p14:sldId id="300"/>
            <p14:sldId id="366"/>
            <p14:sldId id="363"/>
            <p14:sldId id="312"/>
            <p14:sldId id="315"/>
            <p14:sldId id="314"/>
            <p14:sldId id="356"/>
            <p14:sldId id="364"/>
            <p14:sldId id="342"/>
            <p14:sldId id="378"/>
            <p14:sldId id="321"/>
            <p14:sldId id="322"/>
            <p14:sldId id="327"/>
            <p14:sldId id="284"/>
            <p14:sldId id="330"/>
            <p14:sldId id="348"/>
          </p14:sldIdLst>
        </p14:section>
        <p14:section name="Cut Evaluation" id="{52601AED-8E71-4AC6-8CA4-CBA311A67DB0}">
          <p14:sldIdLst>
            <p14:sldId id="349"/>
            <p14:sldId id="324"/>
            <p14:sldId id="325"/>
            <p14:sldId id="326"/>
          </p14:sldIdLst>
        </p14:section>
        <p14:section name="Cut Lit Review" id="{92EC7D92-0FBD-4589-B06E-BBDEBE7077F2}">
          <p14:sldIdLst>
            <p14:sldId id="350"/>
            <p14:sldId id="302"/>
            <p14:sldId id="303"/>
            <p14:sldId id="304"/>
            <p14:sldId id="305"/>
            <p14:sldId id="306"/>
            <p14:sldId id="308"/>
            <p14:sldId id="307"/>
            <p14:sldId id="310"/>
            <p14:sldId id="335"/>
          </p14:sldIdLst>
        </p14:section>
        <p14:section name="Cut Technique" id="{DAFE6CC0-417E-4B90-93C3-E8C22A12D984}">
          <p14:sldIdLst>
            <p14:sldId id="371"/>
            <p14:sldId id="372"/>
            <p14:sldId id="373"/>
            <p14:sldId id="374"/>
            <p14:sldId id="375"/>
            <p14:sldId id="376"/>
            <p14:sldId id="377"/>
          </p14:sldIdLst>
        </p14:section>
        <p14:section name="Cut Evaluation" id="{70AE0BC6-DCAB-4959-A1DD-5976ED854412}">
          <p14:sldIdLst>
            <p14:sldId id="352"/>
            <p14:sldId id="339"/>
            <p14:sldId id="357"/>
            <p14:sldId id="358"/>
            <p14:sldId id="359"/>
            <p14:sldId id="362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Connie Rentschler" initials="CE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DEB408"/>
    <a:srgbClr val="CFD412"/>
    <a:srgbClr val="E1FF2D"/>
    <a:srgbClr val="27348B"/>
    <a:srgbClr val="DDB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0" autoAdjust="0"/>
    <p:restoredTop sz="78185" autoAdjust="0"/>
  </p:normalViewPr>
  <p:slideViewPr>
    <p:cSldViewPr>
      <p:cViewPr varScale="1">
        <p:scale>
          <a:sx n="107" d="100"/>
          <a:sy n="107" d="100"/>
        </p:scale>
        <p:origin x="139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\\localhost\Users\atyndall\Dropbox\ash-honours\thesis\data\processed\classification-expset-1\feautre-plot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ropbox\ash-honours\thesis\data\processed\powercal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ropbox\ash-honours\thesis\data\processed\powercal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E:\Dropbox\ash-honours\thesis\data\processed\powercalcs.xlsx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E:\Dropbox\ash-honours\thesis\data\processed\powercalcs.xlsx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atyndall\Dropbox\ash-honours\thesis\data\processed\noise-graph\noise-graph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atyndall\Dropbox\ash-honours\thesis\data\processed\noise-graph\noise-graph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atyndall\Dropbox\ash-honours\thesis\data\processed\noise-graph\noise-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562862524318999"/>
          <c:y val="4.2626051661148197E-2"/>
          <c:w val="0.84500397888606704"/>
          <c:h val="0.76303109770556199"/>
        </c:manualLayout>
      </c:layout>
      <c:scatterChart>
        <c:scatterStyle val="lineMarker"/>
        <c:varyColors val="0"/>
        <c:ser>
          <c:idx val="0"/>
          <c:order val="0"/>
          <c:tx>
            <c:v>1</c:v>
          </c:tx>
          <c:spPr>
            <a:ln w="25400" cap="rnd">
              <a:noFill/>
              <a:round/>
            </a:ln>
            <a:effectLst/>
          </c:spPr>
          <c:marker>
            <c:symbol val="square"/>
            <c:size val="5"/>
            <c:spPr>
              <a:solidFill>
                <a:schemeClr val="accent4"/>
              </a:solidFill>
              <a:ln w="19050">
                <a:noFill/>
              </a:ln>
              <a:effectLst/>
            </c:spPr>
          </c:marker>
          <c:xVal>
            <c:numRef>
              <c:f>'combined-exp-excl0-data.csv'!$B$2:$B$586</c:f>
              <c:numCache>
                <c:formatCode>General</c:formatCode>
                <c:ptCount val="5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10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3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0</c:v>
                </c:pt>
                <c:pt idx="26">
                  <c:v>9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9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9</c:v>
                </c:pt>
                <c:pt idx="37">
                  <c:v>9</c:v>
                </c:pt>
                <c:pt idx="38">
                  <c:v>9</c:v>
                </c:pt>
                <c:pt idx="39">
                  <c:v>5</c:v>
                </c:pt>
                <c:pt idx="40">
                  <c:v>4</c:v>
                </c:pt>
                <c:pt idx="41">
                  <c:v>4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15</c:v>
                </c:pt>
                <c:pt idx="57">
                  <c:v>12</c:v>
                </c:pt>
                <c:pt idx="58">
                  <c:v>11</c:v>
                </c:pt>
                <c:pt idx="59">
                  <c:v>14</c:v>
                </c:pt>
                <c:pt idx="60">
                  <c:v>12</c:v>
                </c:pt>
                <c:pt idx="61">
                  <c:v>12</c:v>
                </c:pt>
                <c:pt idx="62">
                  <c:v>13</c:v>
                </c:pt>
                <c:pt idx="63">
                  <c:v>12</c:v>
                </c:pt>
                <c:pt idx="64">
                  <c:v>8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7</c:v>
                </c:pt>
                <c:pt idx="69">
                  <c:v>7</c:v>
                </c:pt>
                <c:pt idx="70">
                  <c:v>8</c:v>
                </c:pt>
                <c:pt idx="71">
                  <c:v>6</c:v>
                </c:pt>
                <c:pt idx="72">
                  <c:v>7</c:v>
                </c:pt>
                <c:pt idx="73">
                  <c:v>7</c:v>
                </c:pt>
                <c:pt idx="74">
                  <c:v>10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</c:v>
                </c:pt>
                <c:pt idx="85">
                  <c:v>1</c:v>
                </c:pt>
                <c:pt idx="86">
                  <c:v>8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7</c:v>
                </c:pt>
                <c:pt idx="100">
                  <c:v>8</c:v>
                </c:pt>
                <c:pt idx="101">
                  <c:v>6</c:v>
                </c:pt>
                <c:pt idx="102">
                  <c:v>9</c:v>
                </c:pt>
                <c:pt idx="103">
                  <c:v>18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12</c:v>
                </c:pt>
                <c:pt idx="109">
                  <c:v>12</c:v>
                </c:pt>
                <c:pt idx="110">
                  <c:v>12</c:v>
                </c:pt>
                <c:pt idx="111">
                  <c:v>12</c:v>
                </c:pt>
                <c:pt idx="112">
                  <c:v>12</c:v>
                </c:pt>
                <c:pt idx="113">
                  <c:v>12</c:v>
                </c:pt>
                <c:pt idx="114">
                  <c:v>12</c:v>
                </c:pt>
                <c:pt idx="115">
                  <c:v>14</c:v>
                </c:pt>
                <c:pt idx="116">
                  <c:v>19</c:v>
                </c:pt>
                <c:pt idx="117">
                  <c:v>16</c:v>
                </c:pt>
                <c:pt idx="118">
                  <c:v>21</c:v>
                </c:pt>
                <c:pt idx="119">
                  <c:v>14</c:v>
                </c:pt>
                <c:pt idx="120">
                  <c:v>23</c:v>
                </c:pt>
                <c:pt idx="121">
                  <c:v>21</c:v>
                </c:pt>
                <c:pt idx="122">
                  <c:v>26</c:v>
                </c:pt>
                <c:pt idx="123">
                  <c:v>28</c:v>
                </c:pt>
                <c:pt idx="124">
                  <c:v>28</c:v>
                </c:pt>
                <c:pt idx="125">
                  <c:v>28</c:v>
                </c:pt>
                <c:pt idx="126">
                  <c:v>28</c:v>
                </c:pt>
                <c:pt idx="127">
                  <c:v>28</c:v>
                </c:pt>
                <c:pt idx="128">
                  <c:v>28</c:v>
                </c:pt>
                <c:pt idx="129">
                  <c:v>17</c:v>
                </c:pt>
                <c:pt idx="130">
                  <c:v>21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15</c:v>
                </c:pt>
                <c:pt idx="135">
                  <c:v>15</c:v>
                </c:pt>
                <c:pt idx="136">
                  <c:v>15</c:v>
                </c:pt>
                <c:pt idx="137">
                  <c:v>15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15</c:v>
                </c:pt>
                <c:pt idx="143">
                  <c:v>15</c:v>
                </c:pt>
                <c:pt idx="144">
                  <c:v>15</c:v>
                </c:pt>
                <c:pt idx="145">
                  <c:v>17</c:v>
                </c:pt>
                <c:pt idx="146">
                  <c:v>12</c:v>
                </c:pt>
                <c:pt idx="147">
                  <c:v>16</c:v>
                </c:pt>
                <c:pt idx="148">
                  <c:v>10</c:v>
                </c:pt>
                <c:pt idx="149">
                  <c:v>12</c:v>
                </c:pt>
                <c:pt idx="150">
                  <c:v>13</c:v>
                </c:pt>
                <c:pt idx="151">
                  <c:v>13</c:v>
                </c:pt>
                <c:pt idx="152">
                  <c:v>16</c:v>
                </c:pt>
                <c:pt idx="153">
                  <c:v>11</c:v>
                </c:pt>
                <c:pt idx="154">
                  <c:v>11</c:v>
                </c:pt>
                <c:pt idx="155">
                  <c:v>11</c:v>
                </c:pt>
                <c:pt idx="156">
                  <c:v>11</c:v>
                </c:pt>
                <c:pt idx="157">
                  <c:v>11</c:v>
                </c:pt>
                <c:pt idx="158">
                  <c:v>11</c:v>
                </c:pt>
                <c:pt idx="159">
                  <c:v>11</c:v>
                </c:pt>
                <c:pt idx="160">
                  <c:v>15</c:v>
                </c:pt>
                <c:pt idx="161">
                  <c:v>10</c:v>
                </c:pt>
                <c:pt idx="162">
                  <c:v>19</c:v>
                </c:pt>
                <c:pt idx="163">
                  <c:v>7</c:v>
                </c:pt>
                <c:pt idx="164">
                  <c:v>7</c:v>
                </c:pt>
                <c:pt idx="165">
                  <c:v>7</c:v>
                </c:pt>
                <c:pt idx="166">
                  <c:v>7</c:v>
                </c:pt>
                <c:pt idx="167">
                  <c:v>7</c:v>
                </c:pt>
                <c:pt idx="168">
                  <c:v>7</c:v>
                </c:pt>
                <c:pt idx="169">
                  <c:v>7</c:v>
                </c:pt>
                <c:pt idx="170">
                  <c:v>7</c:v>
                </c:pt>
                <c:pt idx="171">
                  <c:v>7</c:v>
                </c:pt>
                <c:pt idx="172">
                  <c:v>7</c:v>
                </c:pt>
                <c:pt idx="173">
                  <c:v>7</c:v>
                </c:pt>
                <c:pt idx="174">
                  <c:v>7</c:v>
                </c:pt>
                <c:pt idx="175">
                  <c:v>7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5</c:v>
                </c:pt>
                <c:pt idx="191">
                  <c:v>12</c:v>
                </c:pt>
                <c:pt idx="192">
                  <c:v>13</c:v>
                </c:pt>
                <c:pt idx="193">
                  <c:v>11</c:v>
                </c:pt>
                <c:pt idx="194">
                  <c:v>10</c:v>
                </c:pt>
                <c:pt idx="195">
                  <c:v>11</c:v>
                </c:pt>
                <c:pt idx="196">
                  <c:v>11</c:v>
                </c:pt>
                <c:pt idx="197">
                  <c:v>11</c:v>
                </c:pt>
                <c:pt idx="198">
                  <c:v>11</c:v>
                </c:pt>
                <c:pt idx="199">
                  <c:v>11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8</c:v>
                </c:pt>
                <c:pt idx="207">
                  <c:v>13</c:v>
                </c:pt>
                <c:pt idx="208">
                  <c:v>11</c:v>
                </c:pt>
                <c:pt idx="209">
                  <c:v>11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21</c:v>
                </c:pt>
                <c:pt idx="222">
                  <c:v>15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13</c:v>
                </c:pt>
                <c:pt idx="235">
                  <c:v>13</c:v>
                </c:pt>
                <c:pt idx="236">
                  <c:v>13</c:v>
                </c:pt>
                <c:pt idx="237">
                  <c:v>13</c:v>
                </c:pt>
                <c:pt idx="238">
                  <c:v>13</c:v>
                </c:pt>
                <c:pt idx="239">
                  <c:v>17</c:v>
                </c:pt>
                <c:pt idx="240">
                  <c:v>13</c:v>
                </c:pt>
                <c:pt idx="241">
                  <c:v>13</c:v>
                </c:pt>
                <c:pt idx="242">
                  <c:v>13</c:v>
                </c:pt>
                <c:pt idx="243">
                  <c:v>13</c:v>
                </c:pt>
                <c:pt idx="244">
                  <c:v>13</c:v>
                </c:pt>
                <c:pt idx="245">
                  <c:v>13</c:v>
                </c:pt>
                <c:pt idx="246">
                  <c:v>13</c:v>
                </c:pt>
                <c:pt idx="247">
                  <c:v>13</c:v>
                </c:pt>
                <c:pt idx="248">
                  <c:v>13</c:v>
                </c:pt>
                <c:pt idx="249">
                  <c:v>16</c:v>
                </c:pt>
                <c:pt idx="250">
                  <c:v>22</c:v>
                </c:pt>
                <c:pt idx="251">
                  <c:v>15</c:v>
                </c:pt>
                <c:pt idx="252">
                  <c:v>14</c:v>
                </c:pt>
                <c:pt idx="253">
                  <c:v>14</c:v>
                </c:pt>
                <c:pt idx="254">
                  <c:v>12</c:v>
                </c:pt>
                <c:pt idx="255">
                  <c:v>17</c:v>
                </c:pt>
                <c:pt idx="256">
                  <c:v>16</c:v>
                </c:pt>
                <c:pt idx="257">
                  <c:v>16</c:v>
                </c:pt>
                <c:pt idx="258">
                  <c:v>16</c:v>
                </c:pt>
                <c:pt idx="259">
                  <c:v>3</c:v>
                </c:pt>
                <c:pt idx="260">
                  <c:v>11</c:v>
                </c:pt>
                <c:pt idx="261">
                  <c:v>11</c:v>
                </c:pt>
                <c:pt idx="262">
                  <c:v>11</c:v>
                </c:pt>
                <c:pt idx="263">
                  <c:v>11</c:v>
                </c:pt>
                <c:pt idx="264">
                  <c:v>11</c:v>
                </c:pt>
                <c:pt idx="265">
                  <c:v>11</c:v>
                </c:pt>
                <c:pt idx="266">
                  <c:v>11</c:v>
                </c:pt>
                <c:pt idx="267">
                  <c:v>11</c:v>
                </c:pt>
                <c:pt idx="268">
                  <c:v>11</c:v>
                </c:pt>
                <c:pt idx="269">
                  <c:v>11</c:v>
                </c:pt>
                <c:pt idx="270">
                  <c:v>11</c:v>
                </c:pt>
                <c:pt idx="271">
                  <c:v>11</c:v>
                </c:pt>
                <c:pt idx="272">
                  <c:v>11</c:v>
                </c:pt>
                <c:pt idx="273">
                  <c:v>15</c:v>
                </c:pt>
                <c:pt idx="274">
                  <c:v>14</c:v>
                </c:pt>
                <c:pt idx="275">
                  <c:v>18</c:v>
                </c:pt>
                <c:pt idx="276">
                  <c:v>16</c:v>
                </c:pt>
                <c:pt idx="277">
                  <c:v>13</c:v>
                </c:pt>
                <c:pt idx="278">
                  <c:v>14</c:v>
                </c:pt>
                <c:pt idx="279">
                  <c:v>16</c:v>
                </c:pt>
                <c:pt idx="280">
                  <c:v>14</c:v>
                </c:pt>
                <c:pt idx="281">
                  <c:v>14</c:v>
                </c:pt>
                <c:pt idx="282">
                  <c:v>14</c:v>
                </c:pt>
                <c:pt idx="283">
                  <c:v>14</c:v>
                </c:pt>
                <c:pt idx="284">
                  <c:v>14</c:v>
                </c:pt>
                <c:pt idx="285">
                  <c:v>14</c:v>
                </c:pt>
                <c:pt idx="286">
                  <c:v>14</c:v>
                </c:pt>
                <c:pt idx="287">
                  <c:v>14</c:v>
                </c:pt>
                <c:pt idx="288">
                  <c:v>23</c:v>
                </c:pt>
                <c:pt idx="289">
                  <c:v>25</c:v>
                </c:pt>
                <c:pt idx="290">
                  <c:v>25</c:v>
                </c:pt>
                <c:pt idx="291">
                  <c:v>25</c:v>
                </c:pt>
                <c:pt idx="292">
                  <c:v>25</c:v>
                </c:pt>
                <c:pt idx="293">
                  <c:v>25</c:v>
                </c:pt>
                <c:pt idx="294">
                  <c:v>25</c:v>
                </c:pt>
                <c:pt idx="295">
                  <c:v>25</c:v>
                </c:pt>
                <c:pt idx="296">
                  <c:v>25</c:v>
                </c:pt>
                <c:pt idx="297">
                  <c:v>25</c:v>
                </c:pt>
                <c:pt idx="298">
                  <c:v>25</c:v>
                </c:pt>
                <c:pt idx="299">
                  <c:v>25</c:v>
                </c:pt>
                <c:pt idx="300">
                  <c:v>25</c:v>
                </c:pt>
                <c:pt idx="301">
                  <c:v>25</c:v>
                </c:pt>
                <c:pt idx="302">
                  <c:v>25</c:v>
                </c:pt>
                <c:pt idx="303">
                  <c:v>23</c:v>
                </c:pt>
                <c:pt idx="304">
                  <c:v>23</c:v>
                </c:pt>
                <c:pt idx="305">
                  <c:v>29</c:v>
                </c:pt>
                <c:pt idx="306">
                  <c:v>23</c:v>
                </c:pt>
                <c:pt idx="307">
                  <c:v>31</c:v>
                </c:pt>
                <c:pt idx="308">
                  <c:v>23</c:v>
                </c:pt>
                <c:pt idx="309">
                  <c:v>25</c:v>
                </c:pt>
                <c:pt idx="310">
                  <c:v>28</c:v>
                </c:pt>
                <c:pt idx="311">
                  <c:v>36</c:v>
                </c:pt>
                <c:pt idx="312">
                  <c:v>38</c:v>
                </c:pt>
                <c:pt idx="313">
                  <c:v>34</c:v>
                </c:pt>
                <c:pt idx="314">
                  <c:v>27</c:v>
                </c:pt>
                <c:pt idx="315">
                  <c:v>33</c:v>
                </c:pt>
                <c:pt idx="316">
                  <c:v>34</c:v>
                </c:pt>
                <c:pt idx="317">
                  <c:v>27</c:v>
                </c:pt>
                <c:pt idx="318">
                  <c:v>33</c:v>
                </c:pt>
                <c:pt idx="319">
                  <c:v>26</c:v>
                </c:pt>
                <c:pt idx="320">
                  <c:v>26</c:v>
                </c:pt>
                <c:pt idx="321">
                  <c:v>26</c:v>
                </c:pt>
                <c:pt idx="322">
                  <c:v>26</c:v>
                </c:pt>
                <c:pt idx="323">
                  <c:v>26</c:v>
                </c:pt>
                <c:pt idx="324">
                  <c:v>26</c:v>
                </c:pt>
                <c:pt idx="325">
                  <c:v>26</c:v>
                </c:pt>
                <c:pt idx="326">
                  <c:v>26</c:v>
                </c:pt>
                <c:pt idx="327">
                  <c:v>26</c:v>
                </c:pt>
                <c:pt idx="328">
                  <c:v>26</c:v>
                </c:pt>
                <c:pt idx="329">
                  <c:v>26</c:v>
                </c:pt>
                <c:pt idx="330">
                  <c:v>28</c:v>
                </c:pt>
                <c:pt idx="331">
                  <c:v>33</c:v>
                </c:pt>
                <c:pt idx="332">
                  <c:v>28</c:v>
                </c:pt>
                <c:pt idx="333">
                  <c:v>33</c:v>
                </c:pt>
                <c:pt idx="334">
                  <c:v>14</c:v>
                </c:pt>
                <c:pt idx="335">
                  <c:v>17</c:v>
                </c:pt>
                <c:pt idx="336">
                  <c:v>16</c:v>
                </c:pt>
                <c:pt idx="337">
                  <c:v>16</c:v>
                </c:pt>
                <c:pt idx="338">
                  <c:v>19</c:v>
                </c:pt>
                <c:pt idx="339">
                  <c:v>19</c:v>
                </c:pt>
                <c:pt idx="340">
                  <c:v>19</c:v>
                </c:pt>
                <c:pt idx="341">
                  <c:v>19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1</c:v>
                </c:pt>
                <c:pt idx="352">
                  <c:v>21</c:v>
                </c:pt>
                <c:pt idx="353">
                  <c:v>18</c:v>
                </c:pt>
                <c:pt idx="354">
                  <c:v>20</c:v>
                </c:pt>
                <c:pt idx="355">
                  <c:v>13</c:v>
                </c:pt>
                <c:pt idx="356">
                  <c:v>16</c:v>
                </c:pt>
                <c:pt idx="357">
                  <c:v>12</c:v>
                </c:pt>
                <c:pt idx="358">
                  <c:v>12</c:v>
                </c:pt>
                <c:pt idx="359">
                  <c:v>12</c:v>
                </c:pt>
                <c:pt idx="360">
                  <c:v>12</c:v>
                </c:pt>
                <c:pt idx="361">
                  <c:v>12</c:v>
                </c:pt>
                <c:pt idx="362">
                  <c:v>12</c:v>
                </c:pt>
                <c:pt idx="363">
                  <c:v>12</c:v>
                </c:pt>
                <c:pt idx="364">
                  <c:v>12</c:v>
                </c:pt>
                <c:pt idx="365">
                  <c:v>13</c:v>
                </c:pt>
                <c:pt idx="366">
                  <c:v>14</c:v>
                </c:pt>
                <c:pt idx="367">
                  <c:v>24</c:v>
                </c:pt>
                <c:pt idx="368">
                  <c:v>25</c:v>
                </c:pt>
                <c:pt idx="369">
                  <c:v>22</c:v>
                </c:pt>
                <c:pt idx="370">
                  <c:v>26</c:v>
                </c:pt>
                <c:pt idx="371">
                  <c:v>22</c:v>
                </c:pt>
                <c:pt idx="372">
                  <c:v>25</c:v>
                </c:pt>
                <c:pt idx="373">
                  <c:v>25</c:v>
                </c:pt>
                <c:pt idx="374">
                  <c:v>25</c:v>
                </c:pt>
                <c:pt idx="375">
                  <c:v>25</c:v>
                </c:pt>
                <c:pt idx="376">
                  <c:v>25</c:v>
                </c:pt>
                <c:pt idx="377">
                  <c:v>25</c:v>
                </c:pt>
                <c:pt idx="378">
                  <c:v>25</c:v>
                </c:pt>
                <c:pt idx="379">
                  <c:v>28</c:v>
                </c:pt>
                <c:pt idx="380">
                  <c:v>22</c:v>
                </c:pt>
                <c:pt idx="381">
                  <c:v>30</c:v>
                </c:pt>
                <c:pt idx="382">
                  <c:v>39</c:v>
                </c:pt>
                <c:pt idx="383">
                  <c:v>38</c:v>
                </c:pt>
                <c:pt idx="384">
                  <c:v>37</c:v>
                </c:pt>
                <c:pt idx="385">
                  <c:v>41</c:v>
                </c:pt>
                <c:pt idx="386">
                  <c:v>38</c:v>
                </c:pt>
                <c:pt idx="387">
                  <c:v>34</c:v>
                </c:pt>
                <c:pt idx="388">
                  <c:v>40</c:v>
                </c:pt>
                <c:pt idx="389">
                  <c:v>39</c:v>
                </c:pt>
                <c:pt idx="390">
                  <c:v>35</c:v>
                </c:pt>
                <c:pt idx="391">
                  <c:v>43</c:v>
                </c:pt>
                <c:pt idx="392">
                  <c:v>32</c:v>
                </c:pt>
                <c:pt idx="393">
                  <c:v>32</c:v>
                </c:pt>
                <c:pt idx="394">
                  <c:v>32</c:v>
                </c:pt>
                <c:pt idx="395">
                  <c:v>32</c:v>
                </c:pt>
                <c:pt idx="396">
                  <c:v>32</c:v>
                </c:pt>
                <c:pt idx="397">
                  <c:v>32</c:v>
                </c:pt>
                <c:pt idx="398">
                  <c:v>32</c:v>
                </c:pt>
                <c:pt idx="399">
                  <c:v>32</c:v>
                </c:pt>
                <c:pt idx="400">
                  <c:v>32</c:v>
                </c:pt>
                <c:pt idx="401">
                  <c:v>32</c:v>
                </c:pt>
                <c:pt idx="402">
                  <c:v>32</c:v>
                </c:pt>
                <c:pt idx="403">
                  <c:v>32</c:v>
                </c:pt>
                <c:pt idx="404">
                  <c:v>32</c:v>
                </c:pt>
                <c:pt idx="405">
                  <c:v>32</c:v>
                </c:pt>
                <c:pt idx="406">
                  <c:v>32</c:v>
                </c:pt>
                <c:pt idx="407">
                  <c:v>32</c:v>
                </c:pt>
                <c:pt idx="408">
                  <c:v>30</c:v>
                </c:pt>
                <c:pt idx="409">
                  <c:v>28</c:v>
                </c:pt>
                <c:pt idx="410">
                  <c:v>27</c:v>
                </c:pt>
                <c:pt idx="411">
                  <c:v>30</c:v>
                </c:pt>
                <c:pt idx="412">
                  <c:v>26</c:v>
                </c:pt>
                <c:pt idx="413">
                  <c:v>29</c:v>
                </c:pt>
                <c:pt idx="414">
                  <c:v>24</c:v>
                </c:pt>
                <c:pt idx="415">
                  <c:v>33</c:v>
                </c:pt>
                <c:pt idx="416">
                  <c:v>24</c:v>
                </c:pt>
                <c:pt idx="417">
                  <c:v>32</c:v>
                </c:pt>
                <c:pt idx="418">
                  <c:v>23</c:v>
                </c:pt>
                <c:pt idx="419">
                  <c:v>26</c:v>
                </c:pt>
                <c:pt idx="420">
                  <c:v>21</c:v>
                </c:pt>
                <c:pt idx="421">
                  <c:v>25</c:v>
                </c:pt>
                <c:pt idx="422">
                  <c:v>23</c:v>
                </c:pt>
                <c:pt idx="423">
                  <c:v>23</c:v>
                </c:pt>
                <c:pt idx="424">
                  <c:v>23</c:v>
                </c:pt>
                <c:pt idx="425">
                  <c:v>23</c:v>
                </c:pt>
                <c:pt idx="426">
                  <c:v>23</c:v>
                </c:pt>
                <c:pt idx="427">
                  <c:v>23</c:v>
                </c:pt>
                <c:pt idx="428">
                  <c:v>23</c:v>
                </c:pt>
                <c:pt idx="429">
                  <c:v>23</c:v>
                </c:pt>
                <c:pt idx="430">
                  <c:v>23</c:v>
                </c:pt>
                <c:pt idx="431">
                  <c:v>23</c:v>
                </c:pt>
                <c:pt idx="432">
                  <c:v>23</c:v>
                </c:pt>
                <c:pt idx="433">
                  <c:v>23</c:v>
                </c:pt>
                <c:pt idx="434">
                  <c:v>23</c:v>
                </c:pt>
                <c:pt idx="435">
                  <c:v>27</c:v>
                </c:pt>
                <c:pt idx="436">
                  <c:v>21</c:v>
                </c:pt>
                <c:pt idx="437">
                  <c:v>28</c:v>
                </c:pt>
                <c:pt idx="438">
                  <c:v>29</c:v>
                </c:pt>
                <c:pt idx="439">
                  <c:v>19</c:v>
                </c:pt>
                <c:pt idx="440">
                  <c:v>18</c:v>
                </c:pt>
                <c:pt idx="441">
                  <c:v>22</c:v>
                </c:pt>
                <c:pt idx="442">
                  <c:v>16</c:v>
                </c:pt>
                <c:pt idx="443">
                  <c:v>15</c:v>
                </c:pt>
                <c:pt idx="444">
                  <c:v>13</c:v>
                </c:pt>
                <c:pt idx="445">
                  <c:v>14</c:v>
                </c:pt>
                <c:pt idx="446">
                  <c:v>17</c:v>
                </c:pt>
                <c:pt idx="447">
                  <c:v>11</c:v>
                </c:pt>
                <c:pt idx="448">
                  <c:v>20</c:v>
                </c:pt>
                <c:pt idx="449">
                  <c:v>23</c:v>
                </c:pt>
                <c:pt idx="450">
                  <c:v>26</c:v>
                </c:pt>
                <c:pt idx="451">
                  <c:v>26</c:v>
                </c:pt>
                <c:pt idx="452">
                  <c:v>26</c:v>
                </c:pt>
                <c:pt idx="453">
                  <c:v>26</c:v>
                </c:pt>
                <c:pt idx="454">
                  <c:v>26</c:v>
                </c:pt>
                <c:pt idx="455">
                  <c:v>30</c:v>
                </c:pt>
                <c:pt idx="456">
                  <c:v>33</c:v>
                </c:pt>
                <c:pt idx="457">
                  <c:v>33</c:v>
                </c:pt>
                <c:pt idx="458">
                  <c:v>33</c:v>
                </c:pt>
                <c:pt idx="459">
                  <c:v>33</c:v>
                </c:pt>
                <c:pt idx="460">
                  <c:v>33</c:v>
                </c:pt>
                <c:pt idx="461">
                  <c:v>33</c:v>
                </c:pt>
                <c:pt idx="462">
                  <c:v>33</c:v>
                </c:pt>
                <c:pt idx="463">
                  <c:v>33</c:v>
                </c:pt>
                <c:pt idx="464">
                  <c:v>33</c:v>
                </c:pt>
                <c:pt idx="465">
                  <c:v>33</c:v>
                </c:pt>
                <c:pt idx="466">
                  <c:v>33</c:v>
                </c:pt>
                <c:pt idx="467">
                  <c:v>33</c:v>
                </c:pt>
                <c:pt idx="468">
                  <c:v>33</c:v>
                </c:pt>
                <c:pt idx="469">
                  <c:v>25</c:v>
                </c:pt>
                <c:pt idx="470">
                  <c:v>33</c:v>
                </c:pt>
                <c:pt idx="471">
                  <c:v>26</c:v>
                </c:pt>
                <c:pt idx="472">
                  <c:v>32</c:v>
                </c:pt>
                <c:pt idx="473">
                  <c:v>39</c:v>
                </c:pt>
                <c:pt idx="474">
                  <c:v>44</c:v>
                </c:pt>
                <c:pt idx="475">
                  <c:v>44</c:v>
                </c:pt>
                <c:pt idx="476">
                  <c:v>48</c:v>
                </c:pt>
                <c:pt idx="477">
                  <c:v>47</c:v>
                </c:pt>
                <c:pt idx="478">
                  <c:v>42</c:v>
                </c:pt>
                <c:pt idx="479">
                  <c:v>45</c:v>
                </c:pt>
                <c:pt idx="480">
                  <c:v>48</c:v>
                </c:pt>
                <c:pt idx="481">
                  <c:v>48</c:v>
                </c:pt>
                <c:pt idx="482">
                  <c:v>42</c:v>
                </c:pt>
                <c:pt idx="483">
                  <c:v>42</c:v>
                </c:pt>
                <c:pt idx="484">
                  <c:v>42</c:v>
                </c:pt>
                <c:pt idx="485">
                  <c:v>47</c:v>
                </c:pt>
                <c:pt idx="486">
                  <c:v>44</c:v>
                </c:pt>
                <c:pt idx="487">
                  <c:v>39</c:v>
                </c:pt>
                <c:pt idx="488">
                  <c:v>44</c:v>
                </c:pt>
                <c:pt idx="489">
                  <c:v>47</c:v>
                </c:pt>
                <c:pt idx="490">
                  <c:v>50</c:v>
                </c:pt>
                <c:pt idx="491">
                  <c:v>39</c:v>
                </c:pt>
                <c:pt idx="492">
                  <c:v>47</c:v>
                </c:pt>
                <c:pt idx="493">
                  <c:v>30</c:v>
                </c:pt>
                <c:pt idx="494">
                  <c:v>38</c:v>
                </c:pt>
                <c:pt idx="495">
                  <c:v>26</c:v>
                </c:pt>
                <c:pt idx="496">
                  <c:v>36</c:v>
                </c:pt>
                <c:pt idx="497">
                  <c:v>33</c:v>
                </c:pt>
                <c:pt idx="498">
                  <c:v>33</c:v>
                </c:pt>
                <c:pt idx="499">
                  <c:v>33</c:v>
                </c:pt>
                <c:pt idx="500">
                  <c:v>33</c:v>
                </c:pt>
                <c:pt idx="501">
                  <c:v>33</c:v>
                </c:pt>
                <c:pt idx="502">
                  <c:v>33</c:v>
                </c:pt>
                <c:pt idx="503">
                  <c:v>33</c:v>
                </c:pt>
                <c:pt idx="504">
                  <c:v>33</c:v>
                </c:pt>
                <c:pt idx="505">
                  <c:v>33</c:v>
                </c:pt>
                <c:pt idx="506">
                  <c:v>40</c:v>
                </c:pt>
                <c:pt idx="507">
                  <c:v>36</c:v>
                </c:pt>
                <c:pt idx="508">
                  <c:v>35</c:v>
                </c:pt>
                <c:pt idx="509">
                  <c:v>28</c:v>
                </c:pt>
                <c:pt idx="510">
                  <c:v>28</c:v>
                </c:pt>
                <c:pt idx="511">
                  <c:v>28</c:v>
                </c:pt>
                <c:pt idx="512">
                  <c:v>28</c:v>
                </c:pt>
                <c:pt idx="513">
                  <c:v>28</c:v>
                </c:pt>
                <c:pt idx="514">
                  <c:v>28</c:v>
                </c:pt>
                <c:pt idx="515">
                  <c:v>28</c:v>
                </c:pt>
                <c:pt idx="516">
                  <c:v>28</c:v>
                </c:pt>
                <c:pt idx="517">
                  <c:v>28</c:v>
                </c:pt>
                <c:pt idx="518">
                  <c:v>36</c:v>
                </c:pt>
                <c:pt idx="519">
                  <c:v>35</c:v>
                </c:pt>
                <c:pt idx="520">
                  <c:v>27</c:v>
                </c:pt>
                <c:pt idx="521">
                  <c:v>36</c:v>
                </c:pt>
                <c:pt idx="522">
                  <c:v>28</c:v>
                </c:pt>
                <c:pt idx="523">
                  <c:v>32</c:v>
                </c:pt>
                <c:pt idx="524">
                  <c:v>32</c:v>
                </c:pt>
                <c:pt idx="525">
                  <c:v>19</c:v>
                </c:pt>
                <c:pt idx="526">
                  <c:v>18</c:v>
                </c:pt>
                <c:pt idx="527">
                  <c:v>18</c:v>
                </c:pt>
                <c:pt idx="528">
                  <c:v>18</c:v>
                </c:pt>
                <c:pt idx="529">
                  <c:v>20</c:v>
                </c:pt>
                <c:pt idx="530">
                  <c:v>18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20</c:v>
                </c:pt>
                <c:pt idx="542">
                  <c:v>20</c:v>
                </c:pt>
                <c:pt idx="543">
                  <c:v>20</c:v>
                </c:pt>
                <c:pt idx="544">
                  <c:v>20</c:v>
                </c:pt>
                <c:pt idx="545">
                  <c:v>20</c:v>
                </c:pt>
                <c:pt idx="546">
                  <c:v>10</c:v>
                </c:pt>
                <c:pt idx="547">
                  <c:v>10</c:v>
                </c:pt>
                <c:pt idx="548">
                  <c:v>10</c:v>
                </c:pt>
                <c:pt idx="549">
                  <c:v>10</c:v>
                </c:pt>
                <c:pt idx="550">
                  <c:v>10</c:v>
                </c:pt>
                <c:pt idx="551">
                  <c:v>10</c:v>
                </c:pt>
                <c:pt idx="552">
                  <c:v>10</c:v>
                </c:pt>
                <c:pt idx="553">
                  <c:v>21</c:v>
                </c:pt>
                <c:pt idx="554">
                  <c:v>16</c:v>
                </c:pt>
                <c:pt idx="555">
                  <c:v>18</c:v>
                </c:pt>
                <c:pt idx="556">
                  <c:v>26</c:v>
                </c:pt>
                <c:pt idx="557">
                  <c:v>22</c:v>
                </c:pt>
                <c:pt idx="558">
                  <c:v>23</c:v>
                </c:pt>
                <c:pt idx="559">
                  <c:v>23</c:v>
                </c:pt>
                <c:pt idx="560">
                  <c:v>23</c:v>
                </c:pt>
                <c:pt idx="561">
                  <c:v>23</c:v>
                </c:pt>
                <c:pt idx="562">
                  <c:v>23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23</c:v>
                </c:pt>
                <c:pt idx="567">
                  <c:v>23</c:v>
                </c:pt>
                <c:pt idx="568">
                  <c:v>23</c:v>
                </c:pt>
                <c:pt idx="569">
                  <c:v>20</c:v>
                </c:pt>
                <c:pt idx="570">
                  <c:v>23</c:v>
                </c:pt>
                <c:pt idx="571">
                  <c:v>16</c:v>
                </c:pt>
                <c:pt idx="572">
                  <c:v>24</c:v>
                </c:pt>
                <c:pt idx="573">
                  <c:v>22</c:v>
                </c:pt>
                <c:pt idx="574">
                  <c:v>25</c:v>
                </c:pt>
                <c:pt idx="575">
                  <c:v>16</c:v>
                </c:pt>
                <c:pt idx="576">
                  <c:v>24</c:v>
                </c:pt>
                <c:pt idx="577">
                  <c:v>19</c:v>
                </c:pt>
                <c:pt idx="578">
                  <c:v>21</c:v>
                </c:pt>
                <c:pt idx="579">
                  <c:v>21</c:v>
                </c:pt>
                <c:pt idx="580">
                  <c:v>21</c:v>
                </c:pt>
                <c:pt idx="581">
                  <c:v>21</c:v>
                </c:pt>
                <c:pt idx="582">
                  <c:v>21</c:v>
                </c:pt>
                <c:pt idx="583">
                  <c:v>21</c:v>
                </c:pt>
                <c:pt idx="584">
                  <c:v>24</c:v>
                </c:pt>
              </c:numCache>
            </c:numRef>
          </c:xVal>
          <c:yVal>
            <c:numRef>
              <c:f>'combined-exp-excl0-data.csv'!$F$2:$F$586</c:f>
              <c:numCache>
                <c:formatCode>General</c:formatCode>
                <c:ptCount val="5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10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0</c:v>
                </c:pt>
                <c:pt idx="26">
                  <c:v>9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9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9</c:v>
                </c:pt>
                <c:pt idx="37">
                  <c:v>9</c:v>
                </c:pt>
                <c:pt idx="38">
                  <c:v>9</c:v>
                </c:pt>
                <c:pt idx="39">
                  <c:v>5</c:v>
                </c:pt>
                <c:pt idx="40">
                  <c:v>4</c:v>
                </c:pt>
                <c:pt idx="41">
                  <c:v>4</c:v>
                </c:pt>
                <c:pt idx="42">
                  <c:v>5</c:v>
                </c:pt>
                <c:pt idx="43">
                  <c:v>5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7</c:v>
                </c:pt>
                <c:pt idx="69">
                  <c:v>7</c:v>
                </c:pt>
                <c:pt idx="70">
                  <c:v>8</c:v>
                </c:pt>
                <c:pt idx="71">
                  <c:v>6</c:v>
                </c:pt>
                <c:pt idx="72">
                  <c:v>7</c:v>
                </c:pt>
                <c:pt idx="73">
                  <c:v>7</c:v>
                </c:pt>
                <c:pt idx="74">
                  <c:v>8</c:v>
                </c:pt>
                <c:pt idx="75">
                  <c:v>8</c:v>
                </c:pt>
                <c:pt idx="76">
                  <c:v>8</c:v>
                </c:pt>
                <c:pt idx="77">
                  <c:v>8</c:v>
                </c:pt>
                <c:pt idx="78">
                  <c:v>8</c:v>
                </c:pt>
                <c:pt idx="79">
                  <c:v>8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8</c:v>
                </c:pt>
                <c:pt idx="84">
                  <c:v>1</c:v>
                </c:pt>
                <c:pt idx="85">
                  <c:v>1</c:v>
                </c:pt>
                <c:pt idx="86">
                  <c:v>8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5</c:v>
                </c:pt>
                <c:pt idx="162">
                  <c:v>8</c:v>
                </c:pt>
                <c:pt idx="163">
                  <c:v>6</c:v>
                </c:pt>
                <c:pt idx="164">
                  <c:v>6</c:v>
                </c:pt>
                <c:pt idx="165">
                  <c:v>6</c:v>
                </c:pt>
                <c:pt idx="166">
                  <c:v>6</c:v>
                </c:pt>
                <c:pt idx="167">
                  <c:v>6</c:v>
                </c:pt>
                <c:pt idx="168">
                  <c:v>6</c:v>
                </c:pt>
                <c:pt idx="169">
                  <c:v>6</c:v>
                </c:pt>
                <c:pt idx="170">
                  <c:v>6</c:v>
                </c:pt>
                <c:pt idx="171">
                  <c:v>6</c:v>
                </c:pt>
                <c:pt idx="172">
                  <c:v>6</c:v>
                </c:pt>
                <c:pt idx="173">
                  <c:v>6</c:v>
                </c:pt>
                <c:pt idx="174">
                  <c:v>6</c:v>
                </c:pt>
                <c:pt idx="175">
                  <c:v>6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21</c:v>
                </c:pt>
                <c:pt idx="222">
                  <c:v>15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13</c:v>
                </c:pt>
                <c:pt idx="235">
                  <c:v>13</c:v>
                </c:pt>
                <c:pt idx="236">
                  <c:v>13</c:v>
                </c:pt>
                <c:pt idx="237">
                  <c:v>13</c:v>
                </c:pt>
                <c:pt idx="238">
                  <c:v>13</c:v>
                </c:pt>
                <c:pt idx="239">
                  <c:v>15</c:v>
                </c:pt>
                <c:pt idx="240">
                  <c:v>13</c:v>
                </c:pt>
                <c:pt idx="241">
                  <c:v>13</c:v>
                </c:pt>
                <c:pt idx="242">
                  <c:v>13</c:v>
                </c:pt>
                <c:pt idx="243">
                  <c:v>13</c:v>
                </c:pt>
                <c:pt idx="244">
                  <c:v>13</c:v>
                </c:pt>
                <c:pt idx="245">
                  <c:v>13</c:v>
                </c:pt>
                <c:pt idx="246">
                  <c:v>13</c:v>
                </c:pt>
                <c:pt idx="247">
                  <c:v>13</c:v>
                </c:pt>
                <c:pt idx="248">
                  <c:v>13</c:v>
                </c:pt>
                <c:pt idx="249">
                  <c:v>16</c:v>
                </c:pt>
                <c:pt idx="250">
                  <c:v>21</c:v>
                </c:pt>
                <c:pt idx="251">
                  <c:v>13</c:v>
                </c:pt>
                <c:pt idx="252">
                  <c:v>13</c:v>
                </c:pt>
                <c:pt idx="253">
                  <c:v>13</c:v>
                </c:pt>
                <c:pt idx="254">
                  <c:v>11</c:v>
                </c:pt>
                <c:pt idx="255">
                  <c:v>16</c:v>
                </c:pt>
                <c:pt idx="256">
                  <c:v>15</c:v>
                </c:pt>
                <c:pt idx="257">
                  <c:v>15</c:v>
                </c:pt>
                <c:pt idx="258">
                  <c:v>15</c:v>
                </c:pt>
                <c:pt idx="259">
                  <c:v>1</c:v>
                </c:pt>
                <c:pt idx="260">
                  <c:v>11</c:v>
                </c:pt>
                <c:pt idx="261">
                  <c:v>11</c:v>
                </c:pt>
                <c:pt idx="262">
                  <c:v>11</c:v>
                </c:pt>
                <c:pt idx="263">
                  <c:v>11</c:v>
                </c:pt>
                <c:pt idx="264">
                  <c:v>11</c:v>
                </c:pt>
                <c:pt idx="265">
                  <c:v>11</c:v>
                </c:pt>
                <c:pt idx="266">
                  <c:v>11</c:v>
                </c:pt>
                <c:pt idx="267">
                  <c:v>11</c:v>
                </c:pt>
                <c:pt idx="268">
                  <c:v>11</c:v>
                </c:pt>
                <c:pt idx="269">
                  <c:v>11</c:v>
                </c:pt>
                <c:pt idx="270">
                  <c:v>11</c:v>
                </c:pt>
                <c:pt idx="271">
                  <c:v>11</c:v>
                </c:pt>
                <c:pt idx="272">
                  <c:v>11</c:v>
                </c:pt>
                <c:pt idx="273">
                  <c:v>15</c:v>
                </c:pt>
                <c:pt idx="274">
                  <c:v>14</c:v>
                </c:pt>
                <c:pt idx="275">
                  <c:v>18</c:v>
                </c:pt>
                <c:pt idx="276">
                  <c:v>15</c:v>
                </c:pt>
                <c:pt idx="277">
                  <c:v>13</c:v>
                </c:pt>
                <c:pt idx="278">
                  <c:v>14</c:v>
                </c:pt>
                <c:pt idx="279">
                  <c:v>14</c:v>
                </c:pt>
                <c:pt idx="280">
                  <c:v>13</c:v>
                </c:pt>
                <c:pt idx="281">
                  <c:v>13</c:v>
                </c:pt>
                <c:pt idx="282">
                  <c:v>13</c:v>
                </c:pt>
                <c:pt idx="283">
                  <c:v>13</c:v>
                </c:pt>
                <c:pt idx="284">
                  <c:v>13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13</c:v>
                </c:pt>
                <c:pt idx="330">
                  <c:v>14</c:v>
                </c:pt>
                <c:pt idx="331">
                  <c:v>16</c:v>
                </c:pt>
                <c:pt idx="332">
                  <c:v>14</c:v>
                </c:pt>
                <c:pt idx="333">
                  <c:v>19</c:v>
                </c:pt>
                <c:pt idx="334">
                  <c:v>13</c:v>
                </c:pt>
                <c:pt idx="335">
                  <c:v>15</c:v>
                </c:pt>
                <c:pt idx="336">
                  <c:v>14</c:v>
                </c:pt>
                <c:pt idx="337">
                  <c:v>14</c:v>
                </c:pt>
                <c:pt idx="338">
                  <c:v>17</c:v>
                </c:pt>
                <c:pt idx="339">
                  <c:v>17</c:v>
                </c:pt>
                <c:pt idx="340">
                  <c:v>17</c:v>
                </c:pt>
                <c:pt idx="341">
                  <c:v>17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21</c:v>
                </c:pt>
                <c:pt idx="353">
                  <c:v>18</c:v>
                </c:pt>
                <c:pt idx="354">
                  <c:v>20</c:v>
                </c:pt>
                <c:pt idx="355">
                  <c:v>13</c:v>
                </c:pt>
                <c:pt idx="356">
                  <c:v>14</c:v>
                </c:pt>
                <c:pt idx="357">
                  <c:v>12</c:v>
                </c:pt>
                <c:pt idx="358">
                  <c:v>12</c:v>
                </c:pt>
                <c:pt idx="359">
                  <c:v>12</c:v>
                </c:pt>
                <c:pt idx="360">
                  <c:v>12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10</c:v>
                </c:pt>
                <c:pt idx="435">
                  <c:v>13</c:v>
                </c:pt>
                <c:pt idx="436">
                  <c:v>11</c:v>
                </c:pt>
                <c:pt idx="437">
                  <c:v>28</c:v>
                </c:pt>
                <c:pt idx="438">
                  <c:v>16</c:v>
                </c:pt>
                <c:pt idx="439">
                  <c:v>11</c:v>
                </c:pt>
                <c:pt idx="440">
                  <c:v>18</c:v>
                </c:pt>
                <c:pt idx="441">
                  <c:v>19</c:v>
                </c:pt>
                <c:pt idx="442">
                  <c:v>16</c:v>
                </c:pt>
                <c:pt idx="443">
                  <c:v>15</c:v>
                </c:pt>
                <c:pt idx="444">
                  <c:v>13</c:v>
                </c:pt>
                <c:pt idx="445">
                  <c:v>14</c:v>
                </c:pt>
                <c:pt idx="446">
                  <c:v>16</c:v>
                </c:pt>
                <c:pt idx="447">
                  <c:v>11</c:v>
                </c:pt>
                <c:pt idx="448">
                  <c:v>18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16</c:v>
                </c:pt>
                <c:pt idx="525">
                  <c:v>15</c:v>
                </c:pt>
                <c:pt idx="526">
                  <c:v>13</c:v>
                </c:pt>
                <c:pt idx="527">
                  <c:v>13</c:v>
                </c:pt>
                <c:pt idx="528">
                  <c:v>13</c:v>
                </c:pt>
                <c:pt idx="529">
                  <c:v>15</c:v>
                </c:pt>
                <c:pt idx="530">
                  <c:v>14</c:v>
                </c:pt>
                <c:pt idx="531">
                  <c:v>15</c:v>
                </c:pt>
                <c:pt idx="532">
                  <c:v>15</c:v>
                </c:pt>
                <c:pt idx="533">
                  <c:v>15</c:v>
                </c:pt>
                <c:pt idx="534">
                  <c:v>15</c:v>
                </c:pt>
                <c:pt idx="535">
                  <c:v>15</c:v>
                </c:pt>
                <c:pt idx="536">
                  <c:v>15</c:v>
                </c:pt>
                <c:pt idx="537">
                  <c:v>15</c:v>
                </c:pt>
                <c:pt idx="538">
                  <c:v>15</c:v>
                </c:pt>
                <c:pt idx="539">
                  <c:v>15</c:v>
                </c:pt>
                <c:pt idx="540">
                  <c:v>15</c:v>
                </c:pt>
                <c:pt idx="541">
                  <c:v>15</c:v>
                </c:pt>
                <c:pt idx="542">
                  <c:v>15</c:v>
                </c:pt>
                <c:pt idx="543">
                  <c:v>15</c:v>
                </c:pt>
                <c:pt idx="544">
                  <c:v>15</c:v>
                </c:pt>
                <c:pt idx="545">
                  <c:v>15</c:v>
                </c:pt>
                <c:pt idx="546">
                  <c:v>9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</c:numCache>
            </c:numRef>
          </c:yVal>
          <c:smooth val="0"/>
        </c:ser>
        <c:ser>
          <c:idx val="1"/>
          <c:order val="1"/>
          <c:tx>
            <c:v>2</c:v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6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xVal>
            <c:numRef>
              <c:f>'combined-exp-excl0-data.csv'!$B$2:$B$586</c:f>
              <c:numCache>
                <c:formatCode>General</c:formatCode>
                <c:ptCount val="5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10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3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0</c:v>
                </c:pt>
                <c:pt idx="26">
                  <c:v>9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9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9</c:v>
                </c:pt>
                <c:pt idx="37">
                  <c:v>9</c:v>
                </c:pt>
                <c:pt idx="38">
                  <c:v>9</c:v>
                </c:pt>
                <c:pt idx="39">
                  <c:v>5</c:v>
                </c:pt>
                <c:pt idx="40">
                  <c:v>4</c:v>
                </c:pt>
                <c:pt idx="41">
                  <c:v>4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15</c:v>
                </c:pt>
                <c:pt idx="57">
                  <c:v>12</c:v>
                </c:pt>
                <c:pt idx="58">
                  <c:v>11</c:v>
                </c:pt>
                <c:pt idx="59">
                  <c:v>14</c:v>
                </c:pt>
                <c:pt idx="60">
                  <c:v>12</c:v>
                </c:pt>
                <c:pt idx="61">
                  <c:v>12</c:v>
                </c:pt>
                <c:pt idx="62">
                  <c:v>13</c:v>
                </c:pt>
                <c:pt idx="63">
                  <c:v>12</c:v>
                </c:pt>
                <c:pt idx="64">
                  <c:v>8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7</c:v>
                </c:pt>
                <c:pt idx="69">
                  <c:v>7</c:v>
                </c:pt>
                <c:pt idx="70">
                  <c:v>8</c:v>
                </c:pt>
                <c:pt idx="71">
                  <c:v>6</c:v>
                </c:pt>
                <c:pt idx="72">
                  <c:v>7</c:v>
                </c:pt>
                <c:pt idx="73">
                  <c:v>7</c:v>
                </c:pt>
                <c:pt idx="74">
                  <c:v>10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</c:v>
                </c:pt>
                <c:pt idx="85">
                  <c:v>1</c:v>
                </c:pt>
                <c:pt idx="86">
                  <c:v>8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7</c:v>
                </c:pt>
                <c:pt idx="100">
                  <c:v>8</c:v>
                </c:pt>
                <c:pt idx="101">
                  <c:v>6</c:v>
                </c:pt>
                <c:pt idx="102">
                  <c:v>9</c:v>
                </c:pt>
                <c:pt idx="103">
                  <c:v>18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12</c:v>
                </c:pt>
                <c:pt idx="109">
                  <c:v>12</c:v>
                </c:pt>
                <c:pt idx="110">
                  <c:v>12</c:v>
                </c:pt>
                <c:pt idx="111">
                  <c:v>12</c:v>
                </c:pt>
                <c:pt idx="112">
                  <c:v>12</c:v>
                </c:pt>
                <c:pt idx="113">
                  <c:v>12</c:v>
                </c:pt>
                <c:pt idx="114">
                  <c:v>12</c:v>
                </c:pt>
                <c:pt idx="115">
                  <c:v>14</c:v>
                </c:pt>
                <c:pt idx="116">
                  <c:v>19</c:v>
                </c:pt>
                <c:pt idx="117">
                  <c:v>16</c:v>
                </c:pt>
                <c:pt idx="118">
                  <c:v>21</c:v>
                </c:pt>
                <c:pt idx="119">
                  <c:v>14</c:v>
                </c:pt>
                <c:pt idx="120">
                  <c:v>23</c:v>
                </c:pt>
                <c:pt idx="121">
                  <c:v>21</c:v>
                </c:pt>
                <c:pt idx="122">
                  <c:v>26</c:v>
                </c:pt>
                <c:pt idx="123">
                  <c:v>28</c:v>
                </c:pt>
                <c:pt idx="124">
                  <c:v>28</c:v>
                </c:pt>
                <c:pt idx="125">
                  <c:v>28</c:v>
                </c:pt>
                <c:pt idx="126">
                  <c:v>28</c:v>
                </c:pt>
                <c:pt idx="127">
                  <c:v>28</c:v>
                </c:pt>
                <c:pt idx="128">
                  <c:v>28</c:v>
                </c:pt>
                <c:pt idx="129">
                  <c:v>17</c:v>
                </c:pt>
                <c:pt idx="130">
                  <c:v>21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15</c:v>
                </c:pt>
                <c:pt idx="135">
                  <c:v>15</c:v>
                </c:pt>
                <c:pt idx="136">
                  <c:v>15</c:v>
                </c:pt>
                <c:pt idx="137">
                  <c:v>15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15</c:v>
                </c:pt>
                <c:pt idx="143">
                  <c:v>15</c:v>
                </c:pt>
                <c:pt idx="144">
                  <c:v>15</c:v>
                </c:pt>
                <c:pt idx="145">
                  <c:v>17</c:v>
                </c:pt>
                <c:pt idx="146">
                  <c:v>12</c:v>
                </c:pt>
                <c:pt idx="147">
                  <c:v>16</c:v>
                </c:pt>
                <c:pt idx="148">
                  <c:v>10</c:v>
                </c:pt>
                <c:pt idx="149">
                  <c:v>12</c:v>
                </c:pt>
                <c:pt idx="150">
                  <c:v>13</c:v>
                </c:pt>
                <c:pt idx="151">
                  <c:v>13</c:v>
                </c:pt>
                <c:pt idx="152">
                  <c:v>16</c:v>
                </c:pt>
                <c:pt idx="153">
                  <c:v>11</c:v>
                </c:pt>
                <c:pt idx="154">
                  <c:v>11</c:v>
                </c:pt>
                <c:pt idx="155">
                  <c:v>11</c:v>
                </c:pt>
                <c:pt idx="156">
                  <c:v>11</c:v>
                </c:pt>
                <c:pt idx="157">
                  <c:v>11</c:v>
                </c:pt>
                <c:pt idx="158">
                  <c:v>11</c:v>
                </c:pt>
                <c:pt idx="159">
                  <c:v>11</c:v>
                </c:pt>
                <c:pt idx="160">
                  <c:v>15</c:v>
                </c:pt>
                <c:pt idx="161">
                  <c:v>10</c:v>
                </c:pt>
                <c:pt idx="162">
                  <c:v>19</c:v>
                </c:pt>
                <c:pt idx="163">
                  <c:v>7</c:v>
                </c:pt>
                <c:pt idx="164">
                  <c:v>7</c:v>
                </c:pt>
                <c:pt idx="165">
                  <c:v>7</c:v>
                </c:pt>
                <c:pt idx="166">
                  <c:v>7</c:v>
                </c:pt>
                <c:pt idx="167">
                  <c:v>7</c:v>
                </c:pt>
                <c:pt idx="168">
                  <c:v>7</c:v>
                </c:pt>
                <c:pt idx="169">
                  <c:v>7</c:v>
                </c:pt>
                <c:pt idx="170">
                  <c:v>7</c:v>
                </c:pt>
                <c:pt idx="171">
                  <c:v>7</c:v>
                </c:pt>
                <c:pt idx="172">
                  <c:v>7</c:v>
                </c:pt>
                <c:pt idx="173">
                  <c:v>7</c:v>
                </c:pt>
                <c:pt idx="174">
                  <c:v>7</c:v>
                </c:pt>
                <c:pt idx="175">
                  <c:v>7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5</c:v>
                </c:pt>
                <c:pt idx="191">
                  <c:v>12</c:v>
                </c:pt>
                <c:pt idx="192">
                  <c:v>13</c:v>
                </c:pt>
                <c:pt idx="193">
                  <c:v>11</c:v>
                </c:pt>
                <c:pt idx="194">
                  <c:v>10</c:v>
                </c:pt>
                <c:pt idx="195">
                  <c:v>11</c:v>
                </c:pt>
                <c:pt idx="196">
                  <c:v>11</c:v>
                </c:pt>
                <c:pt idx="197">
                  <c:v>11</c:v>
                </c:pt>
                <c:pt idx="198">
                  <c:v>11</c:v>
                </c:pt>
                <c:pt idx="199">
                  <c:v>11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8</c:v>
                </c:pt>
                <c:pt idx="207">
                  <c:v>13</c:v>
                </c:pt>
                <c:pt idx="208">
                  <c:v>11</c:v>
                </c:pt>
                <c:pt idx="209">
                  <c:v>11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21</c:v>
                </c:pt>
                <c:pt idx="222">
                  <c:v>15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13</c:v>
                </c:pt>
                <c:pt idx="235">
                  <c:v>13</c:v>
                </c:pt>
                <c:pt idx="236">
                  <c:v>13</c:v>
                </c:pt>
                <c:pt idx="237">
                  <c:v>13</c:v>
                </c:pt>
                <c:pt idx="238">
                  <c:v>13</c:v>
                </c:pt>
                <c:pt idx="239">
                  <c:v>17</c:v>
                </c:pt>
                <c:pt idx="240">
                  <c:v>13</c:v>
                </c:pt>
                <c:pt idx="241">
                  <c:v>13</c:v>
                </c:pt>
                <c:pt idx="242">
                  <c:v>13</c:v>
                </c:pt>
                <c:pt idx="243">
                  <c:v>13</c:v>
                </c:pt>
                <c:pt idx="244">
                  <c:v>13</c:v>
                </c:pt>
                <c:pt idx="245">
                  <c:v>13</c:v>
                </c:pt>
                <c:pt idx="246">
                  <c:v>13</c:v>
                </c:pt>
                <c:pt idx="247">
                  <c:v>13</c:v>
                </c:pt>
                <c:pt idx="248">
                  <c:v>13</c:v>
                </c:pt>
                <c:pt idx="249">
                  <c:v>16</c:v>
                </c:pt>
                <c:pt idx="250">
                  <c:v>22</c:v>
                </c:pt>
                <c:pt idx="251">
                  <c:v>15</c:v>
                </c:pt>
                <c:pt idx="252">
                  <c:v>14</c:v>
                </c:pt>
                <c:pt idx="253">
                  <c:v>14</c:v>
                </c:pt>
                <c:pt idx="254">
                  <c:v>12</c:v>
                </c:pt>
                <c:pt idx="255">
                  <c:v>17</c:v>
                </c:pt>
                <c:pt idx="256">
                  <c:v>16</c:v>
                </c:pt>
                <c:pt idx="257">
                  <c:v>16</c:v>
                </c:pt>
                <c:pt idx="258">
                  <c:v>16</c:v>
                </c:pt>
                <c:pt idx="259">
                  <c:v>3</c:v>
                </c:pt>
                <c:pt idx="260">
                  <c:v>11</c:v>
                </c:pt>
                <c:pt idx="261">
                  <c:v>11</c:v>
                </c:pt>
                <c:pt idx="262">
                  <c:v>11</c:v>
                </c:pt>
                <c:pt idx="263">
                  <c:v>11</c:v>
                </c:pt>
                <c:pt idx="264">
                  <c:v>11</c:v>
                </c:pt>
                <c:pt idx="265">
                  <c:v>11</c:v>
                </c:pt>
                <c:pt idx="266">
                  <c:v>11</c:v>
                </c:pt>
                <c:pt idx="267">
                  <c:v>11</c:v>
                </c:pt>
                <c:pt idx="268">
                  <c:v>11</c:v>
                </c:pt>
                <c:pt idx="269">
                  <c:v>11</c:v>
                </c:pt>
                <c:pt idx="270">
                  <c:v>11</c:v>
                </c:pt>
                <c:pt idx="271">
                  <c:v>11</c:v>
                </c:pt>
                <c:pt idx="272">
                  <c:v>11</c:v>
                </c:pt>
                <c:pt idx="273">
                  <c:v>15</c:v>
                </c:pt>
                <c:pt idx="274">
                  <c:v>14</c:v>
                </c:pt>
                <c:pt idx="275">
                  <c:v>18</c:v>
                </c:pt>
                <c:pt idx="276">
                  <c:v>16</c:v>
                </c:pt>
                <c:pt idx="277">
                  <c:v>13</c:v>
                </c:pt>
                <c:pt idx="278">
                  <c:v>14</c:v>
                </c:pt>
                <c:pt idx="279">
                  <c:v>16</c:v>
                </c:pt>
                <c:pt idx="280">
                  <c:v>14</c:v>
                </c:pt>
                <c:pt idx="281">
                  <c:v>14</c:v>
                </c:pt>
                <c:pt idx="282">
                  <c:v>14</c:v>
                </c:pt>
                <c:pt idx="283">
                  <c:v>14</c:v>
                </c:pt>
                <c:pt idx="284">
                  <c:v>14</c:v>
                </c:pt>
                <c:pt idx="285">
                  <c:v>14</c:v>
                </c:pt>
                <c:pt idx="286">
                  <c:v>14</c:v>
                </c:pt>
                <c:pt idx="287">
                  <c:v>14</c:v>
                </c:pt>
                <c:pt idx="288">
                  <c:v>23</c:v>
                </c:pt>
                <c:pt idx="289">
                  <c:v>25</c:v>
                </c:pt>
                <c:pt idx="290">
                  <c:v>25</c:v>
                </c:pt>
                <c:pt idx="291">
                  <c:v>25</c:v>
                </c:pt>
                <c:pt idx="292">
                  <c:v>25</c:v>
                </c:pt>
                <c:pt idx="293">
                  <c:v>25</c:v>
                </c:pt>
                <c:pt idx="294">
                  <c:v>25</c:v>
                </c:pt>
                <c:pt idx="295">
                  <c:v>25</c:v>
                </c:pt>
                <c:pt idx="296">
                  <c:v>25</c:v>
                </c:pt>
                <c:pt idx="297">
                  <c:v>25</c:v>
                </c:pt>
                <c:pt idx="298">
                  <c:v>25</c:v>
                </c:pt>
                <c:pt idx="299">
                  <c:v>25</c:v>
                </c:pt>
                <c:pt idx="300">
                  <c:v>25</c:v>
                </c:pt>
                <c:pt idx="301">
                  <c:v>25</c:v>
                </c:pt>
                <c:pt idx="302">
                  <c:v>25</c:v>
                </c:pt>
                <c:pt idx="303">
                  <c:v>23</c:v>
                </c:pt>
                <c:pt idx="304">
                  <c:v>23</c:v>
                </c:pt>
                <c:pt idx="305">
                  <c:v>29</c:v>
                </c:pt>
                <c:pt idx="306">
                  <c:v>23</c:v>
                </c:pt>
                <c:pt idx="307">
                  <c:v>31</c:v>
                </c:pt>
                <c:pt idx="308">
                  <c:v>23</c:v>
                </c:pt>
                <c:pt idx="309">
                  <c:v>25</c:v>
                </c:pt>
                <c:pt idx="310">
                  <c:v>28</c:v>
                </c:pt>
                <c:pt idx="311">
                  <c:v>36</c:v>
                </c:pt>
                <c:pt idx="312">
                  <c:v>38</c:v>
                </c:pt>
                <c:pt idx="313">
                  <c:v>34</c:v>
                </c:pt>
                <c:pt idx="314">
                  <c:v>27</c:v>
                </c:pt>
                <c:pt idx="315">
                  <c:v>33</c:v>
                </c:pt>
                <c:pt idx="316">
                  <c:v>34</c:v>
                </c:pt>
                <c:pt idx="317">
                  <c:v>27</c:v>
                </c:pt>
                <c:pt idx="318">
                  <c:v>33</c:v>
                </c:pt>
                <c:pt idx="319">
                  <c:v>26</c:v>
                </c:pt>
                <c:pt idx="320">
                  <c:v>26</c:v>
                </c:pt>
                <c:pt idx="321">
                  <c:v>26</c:v>
                </c:pt>
                <c:pt idx="322">
                  <c:v>26</c:v>
                </c:pt>
                <c:pt idx="323">
                  <c:v>26</c:v>
                </c:pt>
                <c:pt idx="324">
                  <c:v>26</c:v>
                </c:pt>
                <c:pt idx="325">
                  <c:v>26</c:v>
                </c:pt>
                <c:pt idx="326">
                  <c:v>26</c:v>
                </c:pt>
                <c:pt idx="327">
                  <c:v>26</c:v>
                </c:pt>
                <c:pt idx="328">
                  <c:v>26</c:v>
                </c:pt>
                <c:pt idx="329">
                  <c:v>26</c:v>
                </c:pt>
                <c:pt idx="330">
                  <c:v>28</c:v>
                </c:pt>
                <c:pt idx="331">
                  <c:v>33</c:v>
                </c:pt>
                <c:pt idx="332">
                  <c:v>28</c:v>
                </c:pt>
                <c:pt idx="333">
                  <c:v>33</c:v>
                </c:pt>
                <c:pt idx="334">
                  <c:v>14</c:v>
                </c:pt>
                <c:pt idx="335">
                  <c:v>17</c:v>
                </c:pt>
                <c:pt idx="336">
                  <c:v>16</c:v>
                </c:pt>
                <c:pt idx="337">
                  <c:v>16</c:v>
                </c:pt>
                <c:pt idx="338">
                  <c:v>19</c:v>
                </c:pt>
                <c:pt idx="339">
                  <c:v>19</c:v>
                </c:pt>
                <c:pt idx="340">
                  <c:v>19</c:v>
                </c:pt>
                <c:pt idx="341">
                  <c:v>19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1</c:v>
                </c:pt>
                <c:pt idx="352">
                  <c:v>21</c:v>
                </c:pt>
                <c:pt idx="353">
                  <c:v>18</c:v>
                </c:pt>
                <c:pt idx="354">
                  <c:v>20</c:v>
                </c:pt>
                <c:pt idx="355">
                  <c:v>13</c:v>
                </c:pt>
                <c:pt idx="356">
                  <c:v>16</c:v>
                </c:pt>
                <c:pt idx="357">
                  <c:v>12</c:v>
                </c:pt>
                <c:pt idx="358">
                  <c:v>12</c:v>
                </c:pt>
                <c:pt idx="359">
                  <c:v>12</c:v>
                </c:pt>
                <c:pt idx="360">
                  <c:v>12</c:v>
                </c:pt>
                <c:pt idx="361">
                  <c:v>12</c:v>
                </c:pt>
                <c:pt idx="362">
                  <c:v>12</c:v>
                </c:pt>
                <c:pt idx="363">
                  <c:v>12</c:v>
                </c:pt>
                <c:pt idx="364">
                  <c:v>12</c:v>
                </c:pt>
                <c:pt idx="365">
                  <c:v>13</c:v>
                </c:pt>
                <c:pt idx="366">
                  <c:v>14</c:v>
                </c:pt>
                <c:pt idx="367">
                  <c:v>24</c:v>
                </c:pt>
                <c:pt idx="368">
                  <c:v>25</c:v>
                </c:pt>
                <c:pt idx="369">
                  <c:v>22</c:v>
                </c:pt>
                <c:pt idx="370">
                  <c:v>26</c:v>
                </c:pt>
                <c:pt idx="371">
                  <c:v>22</c:v>
                </c:pt>
                <c:pt idx="372">
                  <c:v>25</c:v>
                </c:pt>
                <c:pt idx="373">
                  <c:v>25</c:v>
                </c:pt>
                <c:pt idx="374">
                  <c:v>25</c:v>
                </c:pt>
                <c:pt idx="375">
                  <c:v>25</c:v>
                </c:pt>
                <c:pt idx="376">
                  <c:v>25</c:v>
                </c:pt>
                <c:pt idx="377">
                  <c:v>25</c:v>
                </c:pt>
                <c:pt idx="378">
                  <c:v>25</c:v>
                </c:pt>
                <c:pt idx="379">
                  <c:v>28</c:v>
                </c:pt>
                <c:pt idx="380">
                  <c:v>22</c:v>
                </c:pt>
                <c:pt idx="381">
                  <c:v>30</c:v>
                </c:pt>
                <c:pt idx="382">
                  <c:v>39</c:v>
                </c:pt>
                <c:pt idx="383">
                  <c:v>38</c:v>
                </c:pt>
                <c:pt idx="384">
                  <c:v>37</c:v>
                </c:pt>
                <c:pt idx="385">
                  <c:v>41</c:v>
                </c:pt>
                <c:pt idx="386">
                  <c:v>38</c:v>
                </c:pt>
                <c:pt idx="387">
                  <c:v>34</c:v>
                </c:pt>
                <c:pt idx="388">
                  <c:v>40</c:v>
                </c:pt>
                <c:pt idx="389">
                  <c:v>39</c:v>
                </c:pt>
                <c:pt idx="390">
                  <c:v>35</c:v>
                </c:pt>
                <c:pt idx="391">
                  <c:v>43</c:v>
                </c:pt>
                <c:pt idx="392">
                  <c:v>32</c:v>
                </c:pt>
                <c:pt idx="393">
                  <c:v>32</c:v>
                </c:pt>
                <c:pt idx="394">
                  <c:v>32</c:v>
                </c:pt>
                <c:pt idx="395">
                  <c:v>32</c:v>
                </c:pt>
                <c:pt idx="396">
                  <c:v>32</c:v>
                </c:pt>
                <c:pt idx="397">
                  <c:v>32</c:v>
                </c:pt>
                <c:pt idx="398">
                  <c:v>32</c:v>
                </c:pt>
                <c:pt idx="399">
                  <c:v>32</c:v>
                </c:pt>
                <c:pt idx="400">
                  <c:v>32</c:v>
                </c:pt>
                <c:pt idx="401">
                  <c:v>32</c:v>
                </c:pt>
                <c:pt idx="402">
                  <c:v>32</c:v>
                </c:pt>
                <c:pt idx="403">
                  <c:v>32</c:v>
                </c:pt>
                <c:pt idx="404">
                  <c:v>32</c:v>
                </c:pt>
                <c:pt idx="405">
                  <c:v>32</c:v>
                </c:pt>
                <c:pt idx="406">
                  <c:v>32</c:v>
                </c:pt>
                <c:pt idx="407">
                  <c:v>32</c:v>
                </c:pt>
                <c:pt idx="408">
                  <c:v>30</c:v>
                </c:pt>
                <c:pt idx="409">
                  <c:v>28</c:v>
                </c:pt>
                <c:pt idx="410">
                  <c:v>27</c:v>
                </c:pt>
                <c:pt idx="411">
                  <c:v>30</c:v>
                </c:pt>
                <c:pt idx="412">
                  <c:v>26</c:v>
                </c:pt>
                <c:pt idx="413">
                  <c:v>29</c:v>
                </c:pt>
                <c:pt idx="414">
                  <c:v>24</c:v>
                </c:pt>
                <c:pt idx="415">
                  <c:v>33</c:v>
                </c:pt>
                <c:pt idx="416">
                  <c:v>24</c:v>
                </c:pt>
                <c:pt idx="417">
                  <c:v>32</c:v>
                </c:pt>
                <c:pt idx="418">
                  <c:v>23</c:v>
                </c:pt>
                <c:pt idx="419">
                  <c:v>26</c:v>
                </c:pt>
                <c:pt idx="420">
                  <c:v>21</c:v>
                </c:pt>
                <c:pt idx="421">
                  <c:v>25</c:v>
                </c:pt>
                <c:pt idx="422">
                  <c:v>23</c:v>
                </c:pt>
                <c:pt idx="423">
                  <c:v>23</c:v>
                </c:pt>
                <c:pt idx="424">
                  <c:v>23</c:v>
                </c:pt>
                <c:pt idx="425">
                  <c:v>23</c:v>
                </c:pt>
                <c:pt idx="426">
                  <c:v>23</c:v>
                </c:pt>
                <c:pt idx="427">
                  <c:v>23</c:v>
                </c:pt>
                <c:pt idx="428">
                  <c:v>23</c:v>
                </c:pt>
                <c:pt idx="429">
                  <c:v>23</c:v>
                </c:pt>
                <c:pt idx="430">
                  <c:v>23</c:v>
                </c:pt>
                <c:pt idx="431">
                  <c:v>23</c:v>
                </c:pt>
                <c:pt idx="432">
                  <c:v>23</c:v>
                </c:pt>
                <c:pt idx="433">
                  <c:v>23</c:v>
                </c:pt>
                <c:pt idx="434">
                  <c:v>23</c:v>
                </c:pt>
                <c:pt idx="435">
                  <c:v>27</c:v>
                </c:pt>
                <c:pt idx="436">
                  <c:v>21</c:v>
                </c:pt>
                <c:pt idx="437">
                  <c:v>28</c:v>
                </c:pt>
                <c:pt idx="438">
                  <c:v>29</c:v>
                </c:pt>
                <c:pt idx="439">
                  <c:v>19</c:v>
                </c:pt>
                <c:pt idx="440">
                  <c:v>18</c:v>
                </c:pt>
                <c:pt idx="441">
                  <c:v>22</c:v>
                </c:pt>
                <c:pt idx="442">
                  <c:v>16</c:v>
                </c:pt>
                <c:pt idx="443">
                  <c:v>15</c:v>
                </c:pt>
                <c:pt idx="444">
                  <c:v>13</c:v>
                </c:pt>
                <c:pt idx="445">
                  <c:v>14</c:v>
                </c:pt>
                <c:pt idx="446">
                  <c:v>17</c:v>
                </c:pt>
                <c:pt idx="447">
                  <c:v>11</c:v>
                </c:pt>
                <c:pt idx="448">
                  <c:v>20</c:v>
                </c:pt>
                <c:pt idx="449">
                  <c:v>23</c:v>
                </c:pt>
                <c:pt idx="450">
                  <c:v>26</c:v>
                </c:pt>
                <c:pt idx="451">
                  <c:v>26</c:v>
                </c:pt>
                <c:pt idx="452">
                  <c:v>26</c:v>
                </c:pt>
                <c:pt idx="453">
                  <c:v>26</c:v>
                </c:pt>
                <c:pt idx="454">
                  <c:v>26</c:v>
                </c:pt>
                <c:pt idx="455">
                  <c:v>30</c:v>
                </c:pt>
                <c:pt idx="456">
                  <c:v>33</c:v>
                </c:pt>
                <c:pt idx="457">
                  <c:v>33</c:v>
                </c:pt>
                <c:pt idx="458">
                  <c:v>33</c:v>
                </c:pt>
                <c:pt idx="459">
                  <c:v>33</c:v>
                </c:pt>
                <c:pt idx="460">
                  <c:v>33</c:v>
                </c:pt>
                <c:pt idx="461">
                  <c:v>33</c:v>
                </c:pt>
                <c:pt idx="462">
                  <c:v>33</c:v>
                </c:pt>
                <c:pt idx="463">
                  <c:v>33</c:v>
                </c:pt>
                <c:pt idx="464">
                  <c:v>33</c:v>
                </c:pt>
                <c:pt idx="465">
                  <c:v>33</c:v>
                </c:pt>
                <c:pt idx="466">
                  <c:v>33</c:v>
                </c:pt>
                <c:pt idx="467">
                  <c:v>33</c:v>
                </c:pt>
                <c:pt idx="468">
                  <c:v>33</c:v>
                </c:pt>
                <c:pt idx="469">
                  <c:v>25</c:v>
                </c:pt>
                <c:pt idx="470">
                  <c:v>33</c:v>
                </c:pt>
                <c:pt idx="471">
                  <c:v>26</c:v>
                </c:pt>
                <c:pt idx="472">
                  <c:v>32</c:v>
                </c:pt>
                <c:pt idx="473">
                  <c:v>39</c:v>
                </c:pt>
                <c:pt idx="474">
                  <c:v>44</c:v>
                </c:pt>
                <c:pt idx="475">
                  <c:v>44</c:v>
                </c:pt>
                <c:pt idx="476">
                  <c:v>48</c:v>
                </c:pt>
                <c:pt idx="477">
                  <c:v>47</c:v>
                </c:pt>
                <c:pt idx="478">
                  <c:v>42</c:v>
                </c:pt>
                <c:pt idx="479">
                  <c:v>45</c:v>
                </c:pt>
                <c:pt idx="480">
                  <c:v>48</c:v>
                </c:pt>
                <c:pt idx="481">
                  <c:v>48</c:v>
                </c:pt>
                <c:pt idx="482">
                  <c:v>42</c:v>
                </c:pt>
                <c:pt idx="483">
                  <c:v>42</c:v>
                </c:pt>
                <c:pt idx="484">
                  <c:v>42</c:v>
                </c:pt>
                <c:pt idx="485">
                  <c:v>47</c:v>
                </c:pt>
                <c:pt idx="486">
                  <c:v>44</c:v>
                </c:pt>
                <c:pt idx="487">
                  <c:v>39</c:v>
                </c:pt>
                <c:pt idx="488">
                  <c:v>44</c:v>
                </c:pt>
                <c:pt idx="489">
                  <c:v>47</c:v>
                </c:pt>
                <c:pt idx="490">
                  <c:v>50</c:v>
                </c:pt>
                <c:pt idx="491">
                  <c:v>39</c:v>
                </c:pt>
                <c:pt idx="492">
                  <c:v>47</c:v>
                </c:pt>
                <c:pt idx="493">
                  <c:v>30</c:v>
                </c:pt>
                <c:pt idx="494">
                  <c:v>38</c:v>
                </c:pt>
                <c:pt idx="495">
                  <c:v>26</c:v>
                </c:pt>
                <c:pt idx="496">
                  <c:v>36</c:v>
                </c:pt>
                <c:pt idx="497">
                  <c:v>33</c:v>
                </c:pt>
                <c:pt idx="498">
                  <c:v>33</c:v>
                </c:pt>
                <c:pt idx="499">
                  <c:v>33</c:v>
                </c:pt>
                <c:pt idx="500">
                  <c:v>33</c:v>
                </c:pt>
                <c:pt idx="501">
                  <c:v>33</c:v>
                </c:pt>
                <c:pt idx="502">
                  <c:v>33</c:v>
                </c:pt>
                <c:pt idx="503">
                  <c:v>33</c:v>
                </c:pt>
                <c:pt idx="504">
                  <c:v>33</c:v>
                </c:pt>
                <c:pt idx="505">
                  <c:v>33</c:v>
                </c:pt>
                <c:pt idx="506">
                  <c:v>40</c:v>
                </c:pt>
                <c:pt idx="507">
                  <c:v>36</c:v>
                </c:pt>
                <c:pt idx="508">
                  <c:v>35</c:v>
                </c:pt>
                <c:pt idx="509">
                  <c:v>28</c:v>
                </c:pt>
                <c:pt idx="510">
                  <c:v>28</c:v>
                </c:pt>
                <c:pt idx="511">
                  <c:v>28</c:v>
                </c:pt>
                <c:pt idx="512">
                  <c:v>28</c:v>
                </c:pt>
                <c:pt idx="513">
                  <c:v>28</c:v>
                </c:pt>
                <c:pt idx="514">
                  <c:v>28</c:v>
                </c:pt>
                <c:pt idx="515">
                  <c:v>28</c:v>
                </c:pt>
                <c:pt idx="516">
                  <c:v>28</c:v>
                </c:pt>
                <c:pt idx="517">
                  <c:v>28</c:v>
                </c:pt>
                <c:pt idx="518">
                  <c:v>36</c:v>
                </c:pt>
                <c:pt idx="519">
                  <c:v>35</c:v>
                </c:pt>
                <c:pt idx="520">
                  <c:v>27</c:v>
                </c:pt>
                <c:pt idx="521">
                  <c:v>36</c:v>
                </c:pt>
                <c:pt idx="522">
                  <c:v>28</c:v>
                </c:pt>
                <c:pt idx="523">
                  <c:v>32</c:v>
                </c:pt>
                <c:pt idx="524">
                  <c:v>32</c:v>
                </c:pt>
                <c:pt idx="525">
                  <c:v>19</c:v>
                </c:pt>
                <c:pt idx="526">
                  <c:v>18</c:v>
                </c:pt>
                <c:pt idx="527">
                  <c:v>18</c:v>
                </c:pt>
                <c:pt idx="528">
                  <c:v>18</c:v>
                </c:pt>
                <c:pt idx="529">
                  <c:v>20</c:v>
                </c:pt>
                <c:pt idx="530">
                  <c:v>18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20</c:v>
                </c:pt>
                <c:pt idx="542">
                  <c:v>20</c:v>
                </c:pt>
                <c:pt idx="543">
                  <c:v>20</c:v>
                </c:pt>
                <c:pt idx="544">
                  <c:v>20</c:v>
                </c:pt>
                <c:pt idx="545">
                  <c:v>20</c:v>
                </c:pt>
                <c:pt idx="546">
                  <c:v>10</c:v>
                </c:pt>
                <c:pt idx="547">
                  <c:v>10</c:v>
                </c:pt>
                <c:pt idx="548">
                  <c:v>10</c:v>
                </c:pt>
                <c:pt idx="549">
                  <c:v>10</c:v>
                </c:pt>
                <c:pt idx="550">
                  <c:v>10</c:v>
                </c:pt>
                <c:pt idx="551">
                  <c:v>10</c:v>
                </c:pt>
                <c:pt idx="552">
                  <c:v>10</c:v>
                </c:pt>
                <c:pt idx="553">
                  <c:v>21</c:v>
                </c:pt>
                <c:pt idx="554">
                  <c:v>16</c:v>
                </c:pt>
                <c:pt idx="555">
                  <c:v>18</c:v>
                </c:pt>
                <c:pt idx="556">
                  <c:v>26</c:v>
                </c:pt>
                <c:pt idx="557">
                  <c:v>22</c:v>
                </c:pt>
                <c:pt idx="558">
                  <c:v>23</c:v>
                </c:pt>
                <c:pt idx="559">
                  <c:v>23</c:v>
                </c:pt>
                <c:pt idx="560">
                  <c:v>23</c:v>
                </c:pt>
                <c:pt idx="561">
                  <c:v>23</c:v>
                </c:pt>
                <c:pt idx="562">
                  <c:v>23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23</c:v>
                </c:pt>
                <c:pt idx="567">
                  <c:v>23</c:v>
                </c:pt>
                <c:pt idx="568">
                  <c:v>23</c:v>
                </c:pt>
                <c:pt idx="569">
                  <c:v>20</c:v>
                </c:pt>
                <c:pt idx="570">
                  <c:v>23</c:v>
                </c:pt>
                <c:pt idx="571">
                  <c:v>16</c:v>
                </c:pt>
                <c:pt idx="572">
                  <c:v>24</c:v>
                </c:pt>
                <c:pt idx="573">
                  <c:v>22</c:v>
                </c:pt>
                <c:pt idx="574">
                  <c:v>25</c:v>
                </c:pt>
                <c:pt idx="575">
                  <c:v>16</c:v>
                </c:pt>
                <c:pt idx="576">
                  <c:v>24</c:v>
                </c:pt>
                <c:pt idx="577">
                  <c:v>19</c:v>
                </c:pt>
                <c:pt idx="578">
                  <c:v>21</c:v>
                </c:pt>
                <c:pt idx="579">
                  <c:v>21</c:v>
                </c:pt>
                <c:pt idx="580">
                  <c:v>21</c:v>
                </c:pt>
                <c:pt idx="581">
                  <c:v>21</c:v>
                </c:pt>
                <c:pt idx="582">
                  <c:v>21</c:v>
                </c:pt>
                <c:pt idx="583">
                  <c:v>21</c:v>
                </c:pt>
                <c:pt idx="584">
                  <c:v>24</c:v>
                </c:pt>
              </c:numCache>
            </c:numRef>
          </c:xVal>
          <c:yVal>
            <c:numRef>
              <c:f>'combined-exp-excl0-data.csv'!$G$2:$G$586</c:f>
              <c:numCache>
                <c:formatCode>General</c:formatCode>
                <c:ptCount val="585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8</c:v>
                </c:pt>
                <c:pt idx="57">
                  <c:v>12</c:v>
                </c:pt>
                <c:pt idx="58">
                  <c:v>6</c:v>
                </c:pt>
                <c:pt idx="59">
                  <c:v>7</c:v>
                </c:pt>
                <c:pt idx="60">
                  <c:v>6</c:v>
                </c:pt>
                <c:pt idx="61">
                  <c:v>6</c:v>
                </c:pt>
                <c:pt idx="62">
                  <c:v>7</c:v>
                </c:pt>
                <c:pt idx="63">
                  <c:v>6</c:v>
                </c:pt>
                <c:pt idx="64">
                  <c:v>6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6</c:v>
                </c:pt>
                <c:pt idx="98">
                  <c:v>6</c:v>
                </c:pt>
                <c:pt idx="99">
                  <c:v>7</c:v>
                </c:pt>
                <c:pt idx="100">
                  <c:v>8</c:v>
                </c:pt>
                <c:pt idx="101">
                  <c:v>6</c:v>
                </c:pt>
                <c:pt idx="102">
                  <c:v>5</c:v>
                </c:pt>
                <c:pt idx="103">
                  <c:v>18</c:v>
                </c:pt>
                <c:pt idx="104">
                  <c:v>6</c:v>
                </c:pt>
                <c:pt idx="105">
                  <c:v>6</c:v>
                </c:pt>
                <c:pt idx="106">
                  <c:v>6</c:v>
                </c:pt>
                <c:pt idx="107">
                  <c:v>6</c:v>
                </c:pt>
                <c:pt idx="108">
                  <c:v>6</c:v>
                </c:pt>
                <c:pt idx="109">
                  <c:v>6</c:v>
                </c:pt>
                <c:pt idx="110">
                  <c:v>6</c:v>
                </c:pt>
                <c:pt idx="111">
                  <c:v>6</c:v>
                </c:pt>
                <c:pt idx="112">
                  <c:v>6</c:v>
                </c:pt>
                <c:pt idx="113">
                  <c:v>6</c:v>
                </c:pt>
                <c:pt idx="114">
                  <c:v>#N/A</c:v>
                </c:pt>
                <c:pt idx="115">
                  <c:v>#N/A</c:v>
                </c:pt>
                <c:pt idx="116">
                  <c:v>#N/A</c:v>
                </c:pt>
                <c:pt idx="117">
                  <c:v>#N/A</c:v>
                </c:pt>
                <c:pt idx="118">
                  <c:v>#N/A</c:v>
                </c:pt>
                <c:pt idx="119">
                  <c:v>#N/A</c:v>
                </c:pt>
                <c:pt idx="120">
                  <c:v>#N/A</c:v>
                </c:pt>
                <c:pt idx="121">
                  <c:v>#N/A</c:v>
                </c:pt>
                <c:pt idx="122">
                  <c:v>#N/A</c:v>
                </c:pt>
                <c:pt idx="123">
                  <c:v>#N/A</c:v>
                </c:pt>
                <c:pt idx="124">
                  <c:v>#N/A</c:v>
                </c:pt>
                <c:pt idx="125">
                  <c:v>#N/A</c:v>
                </c:pt>
                <c:pt idx="126">
                  <c:v>#N/A</c:v>
                </c:pt>
                <c:pt idx="127">
                  <c:v>#N/A</c:v>
                </c:pt>
                <c:pt idx="128">
                  <c:v>#N/A</c:v>
                </c:pt>
                <c:pt idx="129">
                  <c:v>#N/A</c:v>
                </c:pt>
                <c:pt idx="130">
                  <c:v>#N/A</c:v>
                </c:pt>
                <c:pt idx="131">
                  <c:v>#N/A</c:v>
                </c:pt>
                <c:pt idx="132">
                  <c:v>#N/A</c:v>
                </c:pt>
                <c:pt idx="133">
                  <c:v>#N/A</c:v>
                </c:pt>
                <c:pt idx="134">
                  <c:v>7</c:v>
                </c:pt>
                <c:pt idx="135">
                  <c:v>7</c:v>
                </c:pt>
                <c:pt idx="136">
                  <c:v>7</c:v>
                </c:pt>
                <c:pt idx="137">
                  <c:v>7</c:v>
                </c:pt>
                <c:pt idx="138">
                  <c:v>7</c:v>
                </c:pt>
                <c:pt idx="139">
                  <c:v>7</c:v>
                </c:pt>
                <c:pt idx="140">
                  <c:v>7</c:v>
                </c:pt>
                <c:pt idx="141">
                  <c:v>7</c:v>
                </c:pt>
                <c:pt idx="142">
                  <c:v>7</c:v>
                </c:pt>
                <c:pt idx="143">
                  <c:v>7</c:v>
                </c:pt>
                <c:pt idx="144">
                  <c:v>7</c:v>
                </c:pt>
                <c:pt idx="145">
                  <c:v>13</c:v>
                </c:pt>
                <c:pt idx="146">
                  <c:v>8</c:v>
                </c:pt>
                <c:pt idx="147">
                  <c:v>7</c:v>
                </c:pt>
                <c:pt idx="148">
                  <c:v>6</c:v>
                </c:pt>
                <c:pt idx="149">
                  <c:v>7</c:v>
                </c:pt>
                <c:pt idx="150">
                  <c:v>8</c:v>
                </c:pt>
                <c:pt idx="151">
                  <c:v>7</c:v>
                </c:pt>
                <c:pt idx="152">
                  <c:v>9</c:v>
                </c:pt>
                <c:pt idx="153">
                  <c:v>6</c:v>
                </c:pt>
                <c:pt idx="154">
                  <c:v>6</c:v>
                </c:pt>
                <c:pt idx="155">
                  <c:v>6</c:v>
                </c:pt>
                <c:pt idx="156">
                  <c:v>6</c:v>
                </c:pt>
                <c:pt idx="157">
                  <c:v>6</c:v>
                </c:pt>
                <c:pt idx="158">
                  <c:v>6</c:v>
                </c:pt>
                <c:pt idx="159">
                  <c:v>6</c:v>
                </c:pt>
                <c:pt idx="160">
                  <c:v>7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4</c:v>
                </c:pt>
                <c:pt idx="191">
                  <c:v>6</c:v>
                </c:pt>
                <c:pt idx="192">
                  <c:v>7</c:v>
                </c:pt>
                <c:pt idx="193">
                  <c:v>7</c:v>
                </c:pt>
                <c:pt idx="194">
                  <c:v>5</c:v>
                </c:pt>
                <c:pt idx="195">
                  <c:v>6</c:v>
                </c:pt>
                <c:pt idx="196">
                  <c:v>6</c:v>
                </c:pt>
                <c:pt idx="197">
                  <c:v>6</c:v>
                </c:pt>
                <c:pt idx="198">
                  <c:v>6</c:v>
                </c:pt>
                <c:pt idx="199">
                  <c:v>6</c:v>
                </c:pt>
                <c:pt idx="200">
                  <c:v>6</c:v>
                </c:pt>
                <c:pt idx="201">
                  <c:v>6</c:v>
                </c:pt>
                <c:pt idx="202">
                  <c:v>6</c:v>
                </c:pt>
                <c:pt idx="203">
                  <c:v>6</c:v>
                </c:pt>
                <c:pt idx="204">
                  <c:v>6</c:v>
                </c:pt>
                <c:pt idx="205">
                  <c:v>6</c:v>
                </c:pt>
                <c:pt idx="206">
                  <c:v>5</c:v>
                </c:pt>
                <c:pt idx="207">
                  <c:v>7</c:v>
                </c:pt>
                <c:pt idx="208">
                  <c:v>6</c:v>
                </c:pt>
                <c:pt idx="209">
                  <c:v>6</c:v>
                </c:pt>
                <c:pt idx="210">
                  <c:v>5</c:v>
                </c:pt>
                <c:pt idx="211">
                  <c:v>5</c:v>
                </c:pt>
                <c:pt idx="212">
                  <c:v>5</c:v>
                </c:pt>
                <c:pt idx="213">
                  <c:v>5</c:v>
                </c:pt>
                <c:pt idx="214">
                  <c:v>5</c:v>
                </c:pt>
                <c:pt idx="215">
                  <c:v>5</c:v>
                </c:pt>
                <c:pt idx="216">
                  <c:v>5</c:v>
                </c:pt>
                <c:pt idx="217">
                  <c:v>5</c:v>
                </c:pt>
                <c:pt idx="218">
                  <c:v>5</c:v>
                </c:pt>
                <c:pt idx="219">
                  <c:v>5</c:v>
                </c:pt>
                <c:pt idx="220">
                  <c:v>5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13</c:v>
                </c:pt>
                <c:pt idx="286">
                  <c:v>13</c:v>
                </c:pt>
                <c:pt idx="287">
                  <c:v>14</c:v>
                </c:pt>
                <c:pt idx="288">
                  <c:v>14</c:v>
                </c:pt>
                <c:pt idx="289">
                  <c:v>13</c:v>
                </c:pt>
                <c:pt idx="290">
                  <c:v>14</c:v>
                </c:pt>
                <c:pt idx="291">
                  <c:v>14</c:v>
                </c:pt>
                <c:pt idx="292">
                  <c:v>14</c:v>
                </c:pt>
                <c:pt idx="293">
                  <c:v>14</c:v>
                </c:pt>
                <c:pt idx="294">
                  <c:v>14</c:v>
                </c:pt>
                <c:pt idx="295">
                  <c:v>14</c:v>
                </c:pt>
                <c:pt idx="296">
                  <c:v>14</c:v>
                </c:pt>
                <c:pt idx="297">
                  <c:v>14</c:v>
                </c:pt>
                <c:pt idx="298">
                  <c:v>14</c:v>
                </c:pt>
                <c:pt idx="299">
                  <c:v>14</c:v>
                </c:pt>
                <c:pt idx="300">
                  <c:v>14</c:v>
                </c:pt>
                <c:pt idx="301">
                  <c:v>14</c:v>
                </c:pt>
                <c:pt idx="302">
                  <c:v>14</c:v>
                </c:pt>
                <c:pt idx="303">
                  <c:v>13</c:v>
                </c:pt>
                <c:pt idx="304">
                  <c:v>14</c:v>
                </c:pt>
                <c:pt idx="305">
                  <c:v>15</c:v>
                </c:pt>
                <c:pt idx="306">
                  <c:v>13</c:v>
                </c:pt>
                <c:pt idx="307">
                  <c:v>16</c:v>
                </c:pt>
                <c:pt idx="308">
                  <c:v>13</c:v>
                </c:pt>
                <c:pt idx="309">
                  <c:v>14</c:v>
                </c:pt>
                <c:pt idx="310">
                  <c:v>15</c:v>
                </c:pt>
                <c:pt idx="311">
                  <c:v>23</c:v>
                </c:pt>
                <c:pt idx="312">
                  <c:v>24</c:v>
                </c:pt>
                <c:pt idx="313">
                  <c:v>17</c:v>
                </c:pt>
                <c:pt idx="314">
                  <c:v>14</c:v>
                </c:pt>
                <c:pt idx="315">
                  <c:v>17</c:v>
                </c:pt>
                <c:pt idx="316">
                  <c:v>16</c:v>
                </c:pt>
                <c:pt idx="317">
                  <c:v>14</c:v>
                </c:pt>
                <c:pt idx="318">
                  <c:v>15</c:v>
                </c:pt>
                <c:pt idx="319">
                  <c:v>13</c:v>
                </c:pt>
                <c:pt idx="320">
                  <c:v>13</c:v>
                </c:pt>
                <c:pt idx="321">
                  <c:v>13</c:v>
                </c:pt>
                <c:pt idx="322">
                  <c:v>13</c:v>
                </c:pt>
                <c:pt idx="323">
                  <c:v>13</c:v>
                </c:pt>
                <c:pt idx="324">
                  <c:v>13</c:v>
                </c:pt>
                <c:pt idx="325">
                  <c:v>13</c:v>
                </c:pt>
                <c:pt idx="326">
                  <c:v>13</c:v>
                </c:pt>
                <c:pt idx="327">
                  <c:v>13</c:v>
                </c:pt>
                <c:pt idx="328">
                  <c:v>13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12</c:v>
                </c:pt>
                <c:pt idx="362">
                  <c:v>12</c:v>
                </c:pt>
                <c:pt idx="363">
                  <c:v>12</c:v>
                </c:pt>
                <c:pt idx="364">
                  <c:v>12</c:v>
                </c:pt>
                <c:pt idx="365">
                  <c:v>13</c:v>
                </c:pt>
                <c:pt idx="366">
                  <c:v>13</c:v>
                </c:pt>
                <c:pt idx="367">
                  <c:v>12</c:v>
                </c:pt>
                <c:pt idx="368">
                  <c:v>14</c:v>
                </c:pt>
                <c:pt idx="369">
                  <c:v>12</c:v>
                </c:pt>
                <c:pt idx="370">
                  <c:v>15</c:v>
                </c:pt>
                <c:pt idx="371">
                  <c:v>12</c:v>
                </c:pt>
                <c:pt idx="372">
                  <c:v>14</c:v>
                </c:pt>
                <c:pt idx="373">
                  <c:v>14</c:v>
                </c:pt>
                <c:pt idx="374">
                  <c:v>14</c:v>
                </c:pt>
                <c:pt idx="375">
                  <c:v>14</c:v>
                </c:pt>
                <c:pt idx="376">
                  <c:v>#N/A</c:v>
                </c:pt>
                <c:pt idx="377">
                  <c:v>#N/A</c:v>
                </c:pt>
                <c:pt idx="378">
                  <c:v>#N/A</c:v>
                </c:pt>
                <c:pt idx="379">
                  <c:v>#N/A</c:v>
                </c:pt>
                <c:pt idx="380">
                  <c:v>#N/A</c:v>
                </c:pt>
                <c:pt idx="381">
                  <c:v>#N/A</c:v>
                </c:pt>
                <c:pt idx="382">
                  <c:v>#N/A</c:v>
                </c:pt>
                <c:pt idx="383">
                  <c:v>#N/A</c:v>
                </c:pt>
                <c:pt idx="384">
                  <c:v>#N/A</c:v>
                </c:pt>
                <c:pt idx="385">
                  <c:v>#N/A</c:v>
                </c:pt>
                <c:pt idx="386">
                  <c:v>#N/A</c:v>
                </c:pt>
                <c:pt idx="387">
                  <c:v>#N/A</c:v>
                </c:pt>
                <c:pt idx="388">
                  <c:v>#N/A</c:v>
                </c:pt>
                <c:pt idx="389">
                  <c:v>#N/A</c:v>
                </c:pt>
                <c:pt idx="390">
                  <c:v>#N/A</c:v>
                </c:pt>
                <c:pt idx="391">
                  <c:v>#N/A</c:v>
                </c:pt>
                <c:pt idx="392">
                  <c:v>#N/A</c:v>
                </c:pt>
                <c:pt idx="393">
                  <c:v>#N/A</c:v>
                </c:pt>
                <c:pt idx="394">
                  <c:v>14</c:v>
                </c:pt>
                <c:pt idx="395">
                  <c:v>14</c:v>
                </c:pt>
                <c:pt idx="396">
                  <c:v>14</c:v>
                </c:pt>
                <c:pt idx="397">
                  <c:v>14</c:v>
                </c:pt>
                <c:pt idx="398">
                  <c:v>14</c:v>
                </c:pt>
                <c:pt idx="399">
                  <c:v>14</c:v>
                </c:pt>
                <c:pt idx="400">
                  <c:v>14</c:v>
                </c:pt>
                <c:pt idx="401">
                  <c:v>14</c:v>
                </c:pt>
                <c:pt idx="402">
                  <c:v>14</c:v>
                </c:pt>
                <c:pt idx="403">
                  <c:v>14</c:v>
                </c:pt>
                <c:pt idx="404">
                  <c:v>14</c:v>
                </c:pt>
                <c:pt idx="405">
                  <c:v>14</c:v>
                </c:pt>
                <c:pt idx="406">
                  <c:v>14</c:v>
                </c:pt>
                <c:pt idx="407">
                  <c:v>14</c:v>
                </c:pt>
                <c:pt idx="408">
                  <c:v>14</c:v>
                </c:pt>
                <c:pt idx="409">
                  <c:v>13</c:v>
                </c:pt>
                <c:pt idx="410">
                  <c:v>14</c:v>
                </c:pt>
                <c:pt idx="411">
                  <c:v>14</c:v>
                </c:pt>
                <c:pt idx="412">
                  <c:v>13</c:v>
                </c:pt>
                <c:pt idx="413">
                  <c:v>14</c:v>
                </c:pt>
                <c:pt idx="414">
                  <c:v>12</c:v>
                </c:pt>
                <c:pt idx="415">
                  <c:v>15</c:v>
                </c:pt>
                <c:pt idx="416">
                  <c:v>14</c:v>
                </c:pt>
                <c:pt idx="417">
                  <c:v>19</c:v>
                </c:pt>
                <c:pt idx="418">
                  <c:v>21</c:v>
                </c:pt>
                <c:pt idx="419">
                  <c:v>12</c:v>
                </c:pt>
                <c:pt idx="420">
                  <c:v>10</c:v>
                </c:pt>
                <c:pt idx="421">
                  <c:v>11</c:v>
                </c:pt>
                <c:pt idx="422">
                  <c:v>11</c:v>
                </c:pt>
                <c:pt idx="423">
                  <c:v>11</c:v>
                </c:pt>
                <c:pt idx="424">
                  <c:v>11</c:v>
                </c:pt>
                <c:pt idx="425">
                  <c:v>11</c:v>
                </c:pt>
                <c:pt idx="426">
                  <c:v>11</c:v>
                </c:pt>
                <c:pt idx="427">
                  <c:v>11</c:v>
                </c:pt>
                <c:pt idx="428">
                  <c:v>11</c:v>
                </c:pt>
                <c:pt idx="429">
                  <c:v>11</c:v>
                </c:pt>
                <c:pt idx="430">
                  <c:v>11</c:v>
                </c:pt>
                <c:pt idx="431">
                  <c:v>11</c:v>
                </c:pt>
                <c:pt idx="432">
                  <c:v>11</c:v>
                </c:pt>
                <c:pt idx="433">
                  <c:v>11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15</c:v>
                </c:pt>
                <c:pt idx="450">
                  <c:v>15</c:v>
                </c:pt>
                <c:pt idx="451">
                  <c:v>15</c:v>
                </c:pt>
                <c:pt idx="452">
                  <c:v>15</c:v>
                </c:pt>
                <c:pt idx="453">
                  <c:v>15</c:v>
                </c:pt>
                <c:pt idx="454">
                  <c:v>15</c:v>
                </c:pt>
                <c:pt idx="455">
                  <c:v>16</c:v>
                </c:pt>
                <c:pt idx="456">
                  <c:v>18</c:v>
                </c:pt>
                <c:pt idx="457">
                  <c:v>18</c:v>
                </c:pt>
                <c:pt idx="458">
                  <c:v>18</c:v>
                </c:pt>
                <c:pt idx="459">
                  <c:v>18</c:v>
                </c:pt>
                <c:pt idx="460">
                  <c:v>18</c:v>
                </c:pt>
                <c:pt idx="461">
                  <c:v>18</c:v>
                </c:pt>
                <c:pt idx="462">
                  <c:v>18</c:v>
                </c:pt>
                <c:pt idx="463">
                  <c:v>#N/A</c:v>
                </c:pt>
                <c:pt idx="464">
                  <c:v>#N/A</c:v>
                </c:pt>
                <c:pt idx="465">
                  <c:v>#N/A</c:v>
                </c:pt>
                <c:pt idx="466">
                  <c:v>#N/A</c:v>
                </c:pt>
                <c:pt idx="467">
                  <c:v>#N/A</c:v>
                </c:pt>
                <c:pt idx="468">
                  <c:v>#N/A</c:v>
                </c:pt>
                <c:pt idx="469">
                  <c:v>#N/A</c:v>
                </c:pt>
                <c:pt idx="470">
                  <c:v>#N/A</c:v>
                </c:pt>
                <c:pt idx="471">
                  <c:v>#N/A</c:v>
                </c:pt>
                <c:pt idx="472">
                  <c:v>#N/A</c:v>
                </c:pt>
                <c:pt idx="473">
                  <c:v>#N/A</c:v>
                </c:pt>
                <c:pt idx="474">
                  <c:v>#N/A</c:v>
                </c:pt>
                <c:pt idx="475">
                  <c:v>#N/A</c:v>
                </c:pt>
                <c:pt idx="476">
                  <c:v>#N/A</c:v>
                </c:pt>
                <c:pt idx="477">
                  <c:v>#N/A</c:v>
                </c:pt>
                <c:pt idx="478">
                  <c:v>#N/A</c:v>
                </c:pt>
                <c:pt idx="479">
                  <c:v>#N/A</c:v>
                </c:pt>
                <c:pt idx="480">
                  <c:v>#N/A</c:v>
                </c:pt>
                <c:pt idx="481">
                  <c:v>#N/A</c:v>
                </c:pt>
                <c:pt idx="482">
                  <c:v>#N/A</c:v>
                </c:pt>
                <c:pt idx="483">
                  <c:v>#N/A</c:v>
                </c:pt>
                <c:pt idx="484">
                  <c:v>#N/A</c:v>
                </c:pt>
                <c:pt idx="485">
                  <c:v>#N/A</c:v>
                </c:pt>
                <c:pt idx="486">
                  <c:v>#N/A</c:v>
                </c:pt>
                <c:pt idx="487">
                  <c:v>#N/A</c:v>
                </c:pt>
                <c:pt idx="488">
                  <c:v>#N/A</c:v>
                </c:pt>
                <c:pt idx="489">
                  <c:v>31</c:v>
                </c:pt>
                <c:pt idx="490">
                  <c:v>50</c:v>
                </c:pt>
                <c:pt idx="491">
                  <c:v>14</c:v>
                </c:pt>
                <c:pt idx="492">
                  <c:v>32</c:v>
                </c:pt>
                <c:pt idx="493">
                  <c:v>13</c:v>
                </c:pt>
                <c:pt idx="494">
                  <c:v>21</c:v>
                </c:pt>
                <c:pt idx="495">
                  <c:v>13</c:v>
                </c:pt>
                <c:pt idx="496">
                  <c:v>20</c:v>
                </c:pt>
                <c:pt idx="497">
                  <c:v>16</c:v>
                </c:pt>
                <c:pt idx="498">
                  <c:v>16</c:v>
                </c:pt>
                <c:pt idx="499">
                  <c:v>16</c:v>
                </c:pt>
                <c:pt idx="500">
                  <c:v>16</c:v>
                </c:pt>
                <c:pt idx="501">
                  <c:v>16</c:v>
                </c:pt>
                <c:pt idx="502">
                  <c:v>16</c:v>
                </c:pt>
                <c:pt idx="503">
                  <c:v>16</c:v>
                </c:pt>
                <c:pt idx="504">
                  <c:v>18</c:v>
                </c:pt>
                <c:pt idx="505">
                  <c:v>33</c:v>
                </c:pt>
                <c:pt idx="506">
                  <c:v>24</c:v>
                </c:pt>
                <c:pt idx="507">
                  <c:v>16</c:v>
                </c:pt>
                <c:pt idx="508">
                  <c:v>18</c:v>
                </c:pt>
                <c:pt idx="509">
                  <c:v>13</c:v>
                </c:pt>
                <c:pt idx="510">
                  <c:v>13</c:v>
                </c:pt>
                <c:pt idx="511">
                  <c:v>13</c:v>
                </c:pt>
                <c:pt idx="512">
                  <c:v>13</c:v>
                </c:pt>
                <c:pt idx="513">
                  <c:v>13</c:v>
                </c:pt>
                <c:pt idx="514">
                  <c:v>13</c:v>
                </c:pt>
                <c:pt idx="515">
                  <c:v>13</c:v>
                </c:pt>
                <c:pt idx="516">
                  <c:v>13</c:v>
                </c:pt>
                <c:pt idx="517">
                  <c:v>14</c:v>
                </c:pt>
                <c:pt idx="518">
                  <c:v>17</c:v>
                </c:pt>
                <c:pt idx="519">
                  <c:v>17</c:v>
                </c:pt>
                <c:pt idx="520">
                  <c:v>14</c:v>
                </c:pt>
                <c:pt idx="521">
                  <c:v>17</c:v>
                </c:pt>
                <c:pt idx="522">
                  <c:v>15</c:v>
                </c:pt>
                <c:pt idx="523">
                  <c:v>15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9</c:v>
                </c:pt>
                <c:pt idx="548">
                  <c:v>9</c:v>
                </c:pt>
                <c:pt idx="549">
                  <c:v>9</c:v>
                </c:pt>
                <c:pt idx="550">
                  <c:v>9</c:v>
                </c:pt>
                <c:pt idx="551">
                  <c:v>9</c:v>
                </c:pt>
                <c:pt idx="552">
                  <c:v>9</c:v>
                </c:pt>
                <c:pt idx="553">
                  <c:v>15</c:v>
                </c:pt>
                <c:pt idx="554">
                  <c:v>9</c:v>
                </c:pt>
                <c:pt idx="555">
                  <c:v>11</c:v>
                </c:pt>
                <c:pt idx="556">
                  <c:v>16</c:v>
                </c:pt>
                <c:pt idx="557">
                  <c:v>13</c:v>
                </c:pt>
                <c:pt idx="558">
                  <c:v>13</c:v>
                </c:pt>
                <c:pt idx="559">
                  <c:v>13</c:v>
                </c:pt>
                <c:pt idx="560">
                  <c:v>13</c:v>
                </c:pt>
                <c:pt idx="561">
                  <c:v>13</c:v>
                </c:pt>
                <c:pt idx="562">
                  <c:v>13</c:v>
                </c:pt>
                <c:pt idx="563">
                  <c:v>13</c:v>
                </c:pt>
                <c:pt idx="564">
                  <c:v>13</c:v>
                </c:pt>
                <c:pt idx="565">
                  <c:v>13</c:v>
                </c:pt>
                <c:pt idx="566">
                  <c:v>13</c:v>
                </c:pt>
                <c:pt idx="567">
                  <c:v>13</c:v>
                </c:pt>
                <c:pt idx="568">
                  <c:v>13</c:v>
                </c:pt>
                <c:pt idx="569">
                  <c:v>12</c:v>
                </c:pt>
                <c:pt idx="570">
                  <c:v>13</c:v>
                </c:pt>
                <c:pt idx="571">
                  <c:v>10</c:v>
                </c:pt>
                <c:pt idx="572">
                  <c:v>13</c:v>
                </c:pt>
                <c:pt idx="573">
                  <c:v>13</c:v>
                </c:pt>
                <c:pt idx="574">
                  <c:v>15</c:v>
                </c:pt>
                <c:pt idx="575">
                  <c:v>9</c:v>
                </c:pt>
                <c:pt idx="576">
                  <c:v>14</c:v>
                </c:pt>
                <c:pt idx="577">
                  <c:v>11</c:v>
                </c:pt>
                <c:pt idx="578">
                  <c:v>13</c:v>
                </c:pt>
                <c:pt idx="579">
                  <c:v>13</c:v>
                </c:pt>
                <c:pt idx="580">
                  <c:v>13</c:v>
                </c:pt>
                <c:pt idx="581">
                  <c:v>13</c:v>
                </c:pt>
                <c:pt idx="582">
                  <c:v>13</c:v>
                </c:pt>
                <c:pt idx="583">
                  <c:v>12</c:v>
                </c:pt>
                <c:pt idx="584">
                  <c:v>14</c:v>
                </c:pt>
              </c:numCache>
            </c:numRef>
          </c:yVal>
          <c:smooth val="0"/>
        </c:ser>
        <c:ser>
          <c:idx val="2"/>
          <c:order val="2"/>
          <c:tx>
            <c:v>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xVal>
            <c:numRef>
              <c:f>'combined-exp-excl0-data.csv'!$B$2:$B$586</c:f>
              <c:numCache>
                <c:formatCode>General</c:formatCode>
                <c:ptCount val="58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10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7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3</c:v>
                </c:pt>
                <c:pt idx="22">
                  <c:v>4</c:v>
                </c:pt>
                <c:pt idx="23">
                  <c:v>4</c:v>
                </c:pt>
                <c:pt idx="24">
                  <c:v>4</c:v>
                </c:pt>
                <c:pt idx="25">
                  <c:v>0</c:v>
                </c:pt>
                <c:pt idx="26">
                  <c:v>9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9</c:v>
                </c:pt>
                <c:pt idx="31">
                  <c:v>9</c:v>
                </c:pt>
                <c:pt idx="32">
                  <c:v>9</c:v>
                </c:pt>
                <c:pt idx="33">
                  <c:v>9</c:v>
                </c:pt>
                <c:pt idx="34">
                  <c:v>9</c:v>
                </c:pt>
                <c:pt idx="35">
                  <c:v>9</c:v>
                </c:pt>
                <c:pt idx="36">
                  <c:v>9</c:v>
                </c:pt>
                <c:pt idx="37">
                  <c:v>9</c:v>
                </c:pt>
                <c:pt idx="38">
                  <c:v>9</c:v>
                </c:pt>
                <c:pt idx="39">
                  <c:v>5</c:v>
                </c:pt>
                <c:pt idx="40">
                  <c:v>4</c:v>
                </c:pt>
                <c:pt idx="41">
                  <c:v>4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15</c:v>
                </c:pt>
                <c:pt idx="57">
                  <c:v>12</c:v>
                </c:pt>
                <c:pt idx="58">
                  <c:v>11</c:v>
                </c:pt>
                <c:pt idx="59">
                  <c:v>14</c:v>
                </c:pt>
                <c:pt idx="60">
                  <c:v>12</c:v>
                </c:pt>
                <c:pt idx="61">
                  <c:v>12</c:v>
                </c:pt>
                <c:pt idx="62">
                  <c:v>13</c:v>
                </c:pt>
                <c:pt idx="63">
                  <c:v>12</c:v>
                </c:pt>
                <c:pt idx="64">
                  <c:v>8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7</c:v>
                </c:pt>
                <c:pt idx="69">
                  <c:v>7</c:v>
                </c:pt>
                <c:pt idx="70">
                  <c:v>8</c:v>
                </c:pt>
                <c:pt idx="71">
                  <c:v>6</c:v>
                </c:pt>
                <c:pt idx="72">
                  <c:v>7</c:v>
                </c:pt>
                <c:pt idx="73">
                  <c:v>7</c:v>
                </c:pt>
                <c:pt idx="74">
                  <c:v>10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10</c:v>
                </c:pt>
                <c:pt idx="80">
                  <c:v>10</c:v>
                </c:pt>
                <c:pt idx="81">
                  <c:v>10</c:v>
                </c:pt>
                <c:pt idx="82">
                  <c:v>10</c:v>
                </c:pt>
                <c:pt idx="83">
                  <c:v>10</c:v>
                </c:pt>
                <c:pt idx="84">
                  <c:v>1</c:v>
                </c:pt>
                <c:pt idx="85">
                  <c:v>1</c:v>
                </c:pt>
                <c:pt idx="86">
                  <c:v>8</c:v>
                </c:pt>
                <c:pt idx="87">
                  <c:v>6</c:v>
                </c:pt>
                <c:pt idx="88">
                  <c:v>6</c:v>
                </c:pt>
                <c:pt idx="89">
                  <c:v>6</c:v>
                </c:pt>
                <c:pt idx="90">
                  <c:v>6</c:v>
                </c:pt>
                <c:pt idx="91">
                  <c:v>6</c:v>
                </c:pt>
                <c:pt idx="92">
                  <c:v>6</c:v>
                </c:pt>
                <c:pt idx="93">
                  <c:v>6</c:v>
                </c:pt>
                <c:pt idx="94">
                  <c:v>6</c:v>
                </c:pt>
                <c:pt idx="95">
                  <c:v>6</c:v>
                </c:pt>
                <c:pt idx="96">
                  <c:v>6</c:v>
                </c:pt>
                <c:pt idx="97">
                  <c:v>6</c:v>
                </c:pt>
                <c:pt idx="98">
                  <c:v>6</c:v>
                </c:pt>
                <c:pt idx="99">
                  <c:v>7</c:v>
                </c:pt>
                <c:pt idx="100">
                  <c:v>8</c:v>
                </c:pt>
                <c:pt idx="101">
                  <c:v>6</c:v>
                </c:pt>
                <c:pt idx="102">
                  <c:v>9</c:v>
                </c:pt>
                <c:pt idx="103">
                  <c:v>18</c:v>
                </c:pt>
                <c:pt idx="104">
                  <c:v>12</c:v>
                </c:pt>
                <c:pt idx="105">
                  <c:v>12</c:v>
                </c:pt>
                <c:pt idx="106">
                  <c:v>12</c:v>
                </c:pt>
                <c:pt idx="107">
                  <c:v>12</c:v>
                </c:pt>
                <c:pt idx="108">
                  <c:v>12</c:v>
                </c:pt>
                <c:pt idx="109">
                  <c:v>12</c:v>
                </c:pt>
                <c:pt idx="110">
                  <c:v>12</c:v>
                </c:pt>
                <c:pt idx="111">
                  <c:v>12</c:v>
                </c:pt>
                <c:pt idx="112">
                  <c:v>12</c:v>
                </c:pt>
                <c:pt idx="113">
                  <c:v>12</c:v>
                </c:pt>
                <c:pt idx="114">
                  <c:v>12</c:v>
                </c:pt>
                <c:pt idx="115">
                  <c:v>14</c:v>
                </c:pt>
                <c:pt idx="116">
                  <c:v>19</c:v>
                </c:pt>
                <c:pt idx="117">
                  <c:v>16</c:v>
                </c:pt>
                <c:pt idx="118">
                  <c:v>21</c:v>
                </c:pt>
                <c:pt idx="119">
                  <c:v>14</c:v>
                </c:pt>
                <c:pt idx="120">
                  <c:v>23</c:v>
                </c:pt>
                <c:pt idx="121">
                  <c:v>21</c:v>
                </c:pt>
                <c:pt idx="122">
                  <c:v>26</c:v>
                </c:pt>
                <c:pt idx="123">
                  <c:v>28</c:v>
                </c:pt>
                <c:pt idx="124">
                  <c:v>28</c:v>
                </c:pt>
                <c:pt idx="125">
                  <c:v>28</c:v>
                </c:pt>
                <c:pt idx="126">
                  <c:v>28</c:v>
                </c:pt>
                <c:pt idx="127">
                  <c:v>28</c:v>
                </c:pt>
                <c:pt idx="128">
                  <c:v>28</c:v>
                </c:pt>
                <c:pt idx="129">
                  <c:v>17</c:v>
                </c:pt>
                <c:pt idx="130">
                  <c:v>21</c:v>
                </c:pt>
                <c:pt idx="131">
                  <c:v>15</c:v>
                </c:pt>
                <c:pt idx="132">
                  <c:v>15</c:v>
                </c:pt>
                <c:pt idx="133">
                  <c:v>15</c:v>
                </c:pt>
                <c:pt idx="134">
                  <c:v>15</c:v>
                </c:pt>
                <c:pt idx="135">
                  <c:v>15</c:v>
                </c:pt>
                <c:pt idx="136">
                  <c:v>15</c:v>
                </c:pt>
                <c:pt idx="137">
                  <c:v>15</c:v>
                </c:pt>
                <c:pt idx="138">
                  <c:v>15</c:v>
                </c:pt>
                <c:pt idx="139">
                  <c:v>15</c:v>
                </c:pt>
                <c:pt idx="140">
                  <c:v>15</c:v>
                </c:pt>
                <c:pt idx="141">
                  <c:v>15</c:v>
                </c:pt>
                <c:pt idx="142">
                  <c:v>15</c:v>
                </c:pt>
                <c:pt idx="143">
                  <c:v>15</c:v>
                </c:pt>
                <c:pt idx="144">
                  <c:v>15</c:v>
                </c:pt>
                <c:pt idx="145">
                  <c:v>17</c:v>
                </c:pt>
                <c:pt idx="146">
                  <c:v>12</c:v>
                </c:pt>
                <c:pt idx="147">
                  <c:v>16</c:v>
                </c:pt>
                <c:pt idx="148">
                  <c:v>10</c:v>
                </c:pt>
                <c:pt idx="149">
                  <c:v>12</c:v>
                </c:pt>
                <c:pt idx="150">
                  <c:v>13</c:v>
                </c:pt>
                <c:pt idx="151">
                  <c:v>13</c:v>
                </c:pt>
                <c:pt idx="152">
                  <c:v>16</c:v>
                </c:pt>
                <c:pt idx="153">
                  <c:v>11</c:v>
                </c:pt>
                <c:pt idx="154">
                  <c:v>11</c:v>
                </c:pt>
                <c:pt idx="155">
                  <c:v>11</c:v>
                </c:pt>
                <c:pt idx="156">
                  <c:v>11</c:v>
                </c:pt>
                <c:pt idx="157">
                  <c:v>11</c:v>
                </c:pt>
                <c:pt idx="158">
                  <c:v>11</c:v>
                </c:pt>
                <c:pt idx="159">
                  <c:v>11</c:v>
                </c:pt>
                <c:pt idx="160">
                  <c:v>15</c:v>
                </c:pt>
                <c:pt idx="161">
                  <c:v>10</c:v>
                </c:pt>
                <c:pt idx="162">
                  <c:v>19</c:v>
                </c:pt>
                <c:pt idx="163">
                  <c:v>7</c:v>
                </c:pt>
                <c:pt idx="164">
                  <c:v>7</c:v>
                </c:pt>
                <c:pt idx="165">
                  <c:v>7</c:v>
                </c:pt>
                <c:pt idx="166">
                  <c:v>7</c:v>
                </c:pt>
                <c:pt idx="167">
                  <c:v>7</c:v>
                </c:pt>
                <c:pt idx="168">
                  <c:v>7</c:v>
                </c:pt>
                <c:pt idx="169">
                  <c:v>7</c:v>
                </c:pt>
                <c:pt idx="170">
                  <c:v>7</c:v>
                </c:pt>
                <c:pt idx="171">
                  <c:v>7</c:v>
                </c:pt>
                <c:pt idx="172">
                  <c:v>7</c:v>
                </c:pt>
                <c:pt idx="173">
                  <c:v>7</c:v>
                </c:pt>
                <c:pt idx="174">
                  <c:v>7</c:v>
                </c:pt>
                <c:pt idx="175">
                  <c:v>7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5</c:v>
                </c:pt>
                <c:pt idx="191">
                  <c:v>12</c:v>
                </c:pt>
                <c:pt idx="192">
                  <c:v>13</c:v>
                </c:pt>
                <c:pt idx="193">
                  <c:v>11</c:v>
                </c:pt>
                <c:pt idx="194">
                  <c:v>10</c:v>
                </c:pt>
                <c:pt idx="195">
                  <c:v>11</c:v>
                </c:pt>
                <c:pt idx="196">
                  <c:v>11</c:v>
                </c:pt>
                <c:pt idx="197">
                  <c:v>11</c:v>
                </c:pt>
                <c:pt idx="198">
                  <c:v>11</c:v>
                </c:pt>
                <c:pt idx="199">
                  <c:v>11</c:v>
                </c:pt>
                <c:pt idx="200">
                  <c:v>11</c:v>
                </c:pt>
                <c:pt idx="201">
                  <c:v>11</c:v>
                </c:pt>
                <c:pt idx="202">
                  <c:v>11</c:v>
                </c:pt>
                <c:pt idx="203">
                  <c:v>11</c:v>
                </c:pt>
                <c:pt idx="204">
                  <c:v>11</c:v>
                </c:pt>
                <c:pt idx="205">
                  <c:v>11</c:v>
                </c:pt>
                <c:pt idx="206">
                  <c:v>8</c:v>
                </c:pt>
                <c:pt idx="207">
                  <c:v>13</c:v>
                </c:pt>
                <c:pt idx="208">
                  <c:v>11</c:v>
                </c:pt>
                <c:pt idx="209">
                  <c:v>11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21</c:v>
                </c:pt>
                <c:pt idx="222">
                  <c:v>15</c:v>
                </c:pt>
                <c:pt idx="223">
                  <c:v>12</c:v>
                </c:pt>
                <c:pt idx="224">
                  <c:v>12</c:v>
                </c:pt>
                <c:pt idx="225">
                  <c:v>12</c:v>
                </c:pt>
                <c:pt idx="226">
                  <c:v>12</c:v>
                </c:pt>
                <c:pt idx="227">
                  <c:v>12</c:v>
                </c:pt>
                <c:pt idx="228">
                  <c:v>12</c:v>
                </c:pt>
                <c:pt idx="229">
                  <c:v>12</c:v>
                </c:pt>
                <c:pt idx="230">
                  <c:v>12</c:v>
                </c:pt>
                <c:pt idx="231">
                  <c:v>12</c:v>
                </c:pt>
                <c:pt idx="232">
                  <c:v>12</c:v>
                </c:pt>
                <c:pt idx="233">
                  <c:v>12</c:v>
                </c:pt>
                <c:pt idx="234">
                  <c:v>13</c:v>
                </c:pt>
                <c:pt idx="235">
                  <c:v>13</c:v>
                </c:pt>
                <c:pt idx="236">
                  <c:v>13</c:v>
                </c:pt>
                <c:pt idx="237">
                  <c:v>13</c:v>
                </c:pt>
                <c:pt idx="238">
                  <c:v>13</c:v>
                </c:pt>
                <c:pt idx="239">
                  <c:v>17</c:v>
                </c:pt>
                <c:pt idx="240">
                  <c:v>13</c:v>
                </c:pt>
                <c:pt idx="241">
                  <c:v>13</c:v>
                </c:pt>
                <c:pt idx="242">
                  <c:v>13</c:v>
                </c:pt>
                <c:pt idx="243">
                  <c:v>13</c:v>
                </c:pt>
                <c:pt idx="244">
                  <c:v>13</c:v>
                </c:pt>
                <c:pt idx="245">
                  <c:v>13</c:v>
                </c:pt>
                <c:pt idx="246">
                  <c:v>13</c:v>
                </c:pt>
                <c:pt idx="247">
                  <c:v>13</c:v>
                </c:pt>
                <c:pt idx="248">
                  <c:v>13</c:v>
                </c:pt>
                <c:pt idx="249">
                  <c:v>16</c:v>
                </c:pt>
                <c:pt idx="250">
                  <c:v>22</c:v>
                </c:pt>
                <c:pt idx="251">
                  <c:v>15</c:v>
                </c:pt>
                <c:pt idx="252">
                  <c:v>14</c:v>
                </c:pt>
                <c:pt idx="253">
                  <c:v>14</c:v>
                </c:pt>
                <c:pt idx="254">
                  <c:v>12</c:v>
                </c:pt>
                <c:pt idx="255">
                  <c:v>17</c:v>
                </c:pt>
                <c:pt idx="256">
                  <c:v>16</c:v>
                </c:pt>
                <c:pt idx="257">
                  <c:v>16</c:v>
                </c:pt>
                <c:pt idx="258">
                  <c:v>16</c:v>
                </c:pt>
                <c:pt idx="259">
                  <c:v>3</c:v>
                </c:pt>
                <c:pt idx="260">
                  <c:v>11</c:v>
                </c:pt>
                <c:pt idx="261">
                  <c:v>11</c:v>
                </c:pt>
                <c:pt idx="262">
                  <c:v>11</c:v>
                </c:pt>
                <c:pt idx="263">
                  <c:v>11</c:v>
                </c:pt>
                <c:pt idx="264">
                  <c:v>11</c:v>
                </c:pt>
                <c:pt idx="265">
                  <c:v>11</c:v>
                </c:pt>
                <c:pt idx="266">
                  <c:v>11</c:v>
                </c:pt>
                <c:pt idx="267">
                  <c:v>11</c:v>
                </c:pt>
                <c:pt idx="268">
                  <c:v>11</c:v>
                </c:pt>
                <c:pt idx="269">
                  <c:v>11</c:v>
                </c:pt>
                <c:pt idx="270">
                  <c:v>11</c:v>
                </c:pt>
                <c:pt idx="271">
                  <c:v>11</c:v>
                </c:pt>
                <c:pt idx="272">
                  <c:v>11</c:v>
                </c:pt>
                <c:pt idx="273">
                  <c:v>15</c:v>
                </c:pt>
                <c:pt idx="274">
                  <c:v>14</c:v>
                </c:pt>
                <c:pt idx="275">
                  <c:v>18</c:v>
                </c:pt>
                <c:pt idx="276">
                  <c:v>16</c:v>
                </c:pt>
                <c:pt idx="277">
                  <c:v>13</c:v>
                </c:pt>
                <c:pt idx="278">
                  <c:v>14</c:v>
                </c:pt>
                <c:pt idx="279">
                  <c:v>16</c:v>
                </c:pt>
                <c:pt idx="280">
                  <c:v>14</c:v>
                </c:pt>
                <c:pt idx="281">
                  <c:v>14</c:v>
                </c:pt>
                <c:pt idx="282">
                  <c:v>14</c:v>
                </c:pt>
                <c:pt idx="283">
                  <c:v>14</c:v>
                </c:pt>
                <c:pt idx="284">
                  <c:v>14</c:v>
                </c:pt>
                <c:pt idx="285">
                  <c:v>14</c:v>
                </c:pt>
                <c:pt idx="286">
                  <c:v>14</c:v>
                </c:pt>
                <c:pt idx="287">
                  <c:v>14</c:v>
                </c:pt>
                <c:pt idx="288">
                  <c:v>23</c:v>
                </c:pt>
                <c:pt idx="289">
                  <c:v>25</c:v>
                </c:pt>
                <c:pt idx="290">
                  <c:v>25</c:v>
                </c:pt>
                <c:pt idx="291">
                  <c:v>25</c:v>
                </c:pt>
                <c:pt idx="292">
                  <c:v>25</c:v>
                </c:pt>
                <c:pt idx="293">
                  <c:v>25</c:v>
                </c:pt>
                <c:pt idx="294">
                  <c:v>25</c:v>
                </c:pt>
                <c:pt idx="295">
                  <c:v>25</c:v>
                </c:pt>
                <c:pt idx="296">
                  <c:v>25</c:v>
                </c:pt>
                <c:pt idx="297">
                  <c:v>25</c:v>
                </c:pt>
                <c:pt idx="298">
                  <c:v>25</c:v>
                </c:pt>
                <c:pt idx="299">
                  <c:v>25</c:v>
                </c:pt>
                <c:pt idx="300">
                  <c:v>25</c:v>
                </c:pt>
                <c:pt idx="301">
                  <c:v>25</c:v>
                </c:pt>
                <c:pt idx="302">
                  <c:v>25</c:v>
                </c:pt>
                <c:pt idx="303">
                  <c:v>23</c:v>
                </c:pt>
                <c:pt idx="304">
                  <c:v>23</c:v>
                </c:pt>
                <c:pt idx="305">
                  <c:v>29</c:v>
                </c:pt>
                <c:pt idx="306">
                  <c:v>23</c:v>
                </c:pt>
                <c:pt idx="307">
                  <c:v>31</c:v>
                </c:pt>
                <c:pt idx="308">
                  <c:v>23</c:v>
                </c:pt>
                <c:pt idx="309">
                  <c:v>25</c:v>
                </c:pt>
                <c:pt idx="310">
                  <c:v>28</c:v>
                </c:pt>
                <c:pt idx="311">
                  <c:v>36</c:v>
                </c:pt>
                <c:pt idx="312">
                  <c:v>38</c:v>
                </c:pt>
                <c:pt idx="313">
                  <c:v>34</c:v>
                </c:pt>
                <c:pt idx="314">
                  <c:v>27</c:v>
                </c:pt>
                <c:pt idx="315">
                  <c:v>33</c:v>
                </c:pt>
                <c:pt idx="316">
                  <c:v>34</c:v>
                </c:pt>
                <c:pt idx="317">
                  <c:v>27</c:v>
                </c:pt>
                <c:pt idx="318">
                  <c:v>33</c:v>
                </c:pt>
                <c:pt idx="319">
                  <c:v>26</c:v>
                </c:pt>
                <c:pt idx="320">
                  <c:v>26</c:v>
                </c:pt>
                <c:pt idx="321">
                  <c:v>26</c:v>
                </c:pt>
                <c:pt idx="322">
                  <c:v>26</c:v>
                </c:pt>
                <c:pt idx="323">
                  <c:v>26</c:v>
                </c:pt>
                <c:pt idx="324">
                  <c:v>26</c:v>
                </c:pt>
                <c:pt idx="325">
                  <c:v>26</c:v>
                </c:pt>
                <c:pt idx="326">
                  <c:v>26</c:v>
                </c:pt>
                <c:pt idx="327">
                  <c:v>26</c:v>
                </c:pt>
                <c:pt idx="328">
                  <c:v>26</c:v>
                </c:pt>
                <c:pt idx="329">
                  <c:v>26</c:v>
                </c:pt>
                <c:pt idx="330">
                  <c:v>28</c:v>
                </c:pt>
                <c:pt idx="331">
                  <c:v>33</c:v>
                </c:pt>
                <c:pt idx="332">
                  <c:v>28</c:v>
                </c:pt>
                <c:pt idx="333">
                  <c:v>33</c:v>
                </c:pt>
                <c:pt idx="334">
                  <c:v>14</c:v>
                </c:pt>
                <c:pt idx="335">
                  <c:v>17</c:v>
                </c:pt>
                <c:pt idx="336">
                  <c:v>16</c:v>
                </c:pt>
                <c:pt idx="337">
                  <c:v>16</c:v>
                </c:pt>
                <c:pt idx="338">
                  <c:v>19</c:v>
                </c:pt>
                <c:pt idx="339">
                  <c:v>19</c:v>
                </c:pt>
                <c:pt idx="340">
                  <c:v>19</c:v>
                </c:pt>
                <c:pt idx="341">
                  <c:v>19</c:v>
                </c:pt>
                <c:pt idx="342">
                  <c:v>3</c:v>
                </c:pt>
                <c:pt idx="343">
                  <c:v>3</c:v>
                </c:pt>
                <c:pt idx="344">
                  <c:v>3</c:v>
                </c:pt>
                <c:pt idx="345">
                  <c:v>3</c:v>
                </c:pt>
                <c:pt idx="346">
                  <c:v>3</c:v>
                </c:pt>
                <c:pt idx="347">
                  <c:v>3</c:v>
                </c:pt>
                <c:pt idx="348">
                  <c:v>3</c:v>
                </c:pt>
                <c:pt idx="349">
                  <c:v>3</c:v>
                </c:pt>
                <c:pt idx="350">
                  <c:v>3</c:v>
                </c:pt>
                <c:pt idx="351">
                  <c:v>1</c:v>
                </c:pt>
                <c:pt idx="352">
                  <c:v>21</c:v>
                </c:pt>
                <c:pt idx="353">
                  <c:v>18</c:v>
                </c:pt>
                <c:pt idx="354">
                  <c:v>20</c:v>
                </c:pt>
                <c:pt idx="355">
                  <c:v>13</c:v>
                </c:pt>
                <c:pt idx="356">
                  <c:v>16</c:v>
                </c:pt>
                <c:pt idx="357">
                  <c:v>12</c:v>
                </c:pt>
                <c:pt idx="358">
                  <c:v>12</c:v>
                </c:pt>
                <c:pt idx="359">
                  <c:v>12</c:v>
                </c:pt>
                <c:pt idx="360">
                  <c:v>12</c:v>
                </c:pt>
                <c:pt idx="361">
                  <c:v>12</c:v>
                </c:pt>
                <c:pt idx="362">
                  <c:v>12</c:v>
                </c:pt>
                <c:pt idx="363">
                  <c:v>12</c:v>
                </c:pt>
                <c:pt idx="364">
                  <c:v>12</c:v>
                </c:pt>
                <c:pt idx="365">
                  <c:v>13</c:v>
                </c:pt>
                <c:pt idx="366">
                  <c:v>14</c:v>
                </c:pt>
                <c:pt idx="367">
                  <c:v>24</c:v>
                </c:pt>
                <c:pt idx="368">
                  <c:v>25</c:v>
                </c:pt>
                <c:pt idx="369">
                  <c:v>22</c:v>
                </c:pt>
                <c:pt idx="370">
                  <c:v>26</c:v>
                </c:pt>
                <c:pt idx="371">
                  <c:v>22</c:v>
                </c:pt>
                <c:pt idx="372">
                  <c:v>25</c:v>
                </c:pt>
                <c:pt idx="373">
                  <c:v>25</c:v>
                </c:pt>
                <c:pt idx="374">
                  <c:v>25</c:v>
                </c:pt>
                <c:pt idx="375">
                  <c:v>25</c:v>
                </c:pt>
                <c:pt idx="376">
                  <c:v>25</c:v>
                </c:pt>
                <c:pt idx="377">
                  <c:v>25</c:v>
                </c:pt>
                <c:pt idx="378">
                  <c:v>25</c:v>
                </c:pt>
                <c:pt idx="379">
                  <c:v>28</c:v>
                </c:pt>
                <c:pt idx="380">
                  <c:v>22</c:v>
                </c:pt>
                <c:pt idx="381">
                  <c:v>30</c:v>
                </c:pt>
                <c:pt idx="382">
                  <c:v>39</c:v>
                </c:pt>
                <c:pt idx="383">
                  <c:v>38</c:v>
                </c:pt>
                <c:pt idx="384">
                  <c:v>37</c:v>
                </c:pt>
                <c:pt idx="385">
                  <c:v>41</c:v>
                </c:pt>
                <c:pt idx="386">
                  <c:v>38</c:v>
                </c:pt>
                <c:pt idx="387">
                  <c:v>34</c:v>
                </c:pt>
                <c:pt idx="388">
                  <c:v>40</c:v>
                </c:pt>
                <c:pt idx="389">
                  <c:v>39</c:v>
                </c:pt>
                <c:pt idx="390">
                  <c:v>35</c:v>
                </c:pt>
                <c:pt idx="391">
                  <c:v>43</c:v>
                </c:pt>
                <c:pt idx="392">
                  <c:v>32</c:v>
                </c:pt>
                <c:pt idx="393">
                  <c:v>32</c:v>
                </c:pt>
                <c:pt idx="394">
                  <c:v>32</c:v>
                </c:pt>
                <c:pt idx="395">
                  <c:v>32</c:v>
                </c:pt>
                <c:pt idx="396">
                  <c:v>32</c:v>
                </c:pt>
                <c:pt idx="397">
                  <c:v>32</c:v>
                </c:pt>
                <c:pt idx="398">
                  <c:v>32</c:v>
                </c:pt>
                <c:pt idx="399">
                  <c:v>32</c:v>
                </c:pt>
                <c:pt idx="400">
                  <c:v>32</c:v>
                </c:pt>
                <c:pt idx="401">
                  <c:v>32</c:v>
                </c:pt>
                <c:pt idx="402">
                  <c:v>32</c:v>
                </c:pt>
                <c:pt idx="403">
                  <c:v>32</c:v>
                </c:pt>
                <c:pt idx="404">
                  <c:v>32</c:v>
                </c:pt>
                <c:pt idx="405">
                  <c:v>32</c:v>
                </c:pt>
                <c:pt idx="406">
                  <c:v>32</c:v>
                </c:pt>
                <c:pt idx="407">
                  <c:v>32</c:v>
                </c:pt>
                <c:pt idx="408">
                  <c:v>30</c:v>
                </c:pt>
                <c:pt idx="409">
                  <c:v>28</c:v>
                </c:pt>
                <c:pt idx="410">
                  <c:v>27</c:v>
                </c:pt>
                <c:pt idx="411">
                  <c:v>30</c:v>
                </c:pt>
                <c:pt idx="412">
                  <c:v>26</c:v>
                </c:pt>
                <c:pt idx="413">
                  <c:v>29</c:v>
                </c:pt>
                <c:pt idx="414">
                  <c:v>24</c:v>
                </c:pt>
                <c:pt idx="415">
                  <c:v>33</c:v>
                </c:pt>
                <c:pt idx="416">
                  <c:v>24</c:v>
                </c:pt>
                <c:pt idx="417">
                  <c:v>32</c:v>
                </c:pt>
                <c:pt idx="418">
                  <c:v>23</c:v>
                </c:pt>
                <c:pt idx="419">
                  <c:v>26</c:v>
                </c:pt>
                <c:pt idx="420">
                  <c:v>21</c:v>
                </c:pt>
                <c:pt idx="421">
                  <c:v>25</c:v>
                </c:pt>
                <c:pt idx="422">
                  <c:v>23</c:v>
                </c:pt>
                <c:pt idx="423">
                  <c:v>23</c:v>
                </c:pt>
                <c:pt idx="424">
                  <c:v>23</c:v>
                </c:pt>
                <c:pt idx="425">
                  <c:v>23</c:v>
                </c:pt>
                <c:pt idx="426">
                  <c:v>23</c:v>
                </c:pt>
                <c:pt idx="427">
                  <c:v>23</c:v>
                </c:pt>
                <c:pt idx="428">
                  <c:v>23</c:v>
                </c:pt>
                <c:pt idx="429">
                  <c:v>23</c:v>
                </c:pt>
                <c:pt idx="430">
                  <c:v>23</c:v>
                </c:pt>
                <c:pt idx="431">
                  <c:v>23</c:v>
                </c:pt>
                <c:pt idx="432">
                  <c:v>23</c:v>
                </c:pt>
                <c:pt idx="433">
                  <c:v>23</c:v>
                </c:pt>
                <c:pt idx="434">
                  <c:v>23</c:v>
                </c:pt>
                <c:pt idx="435">
                  <c:v>27</c:v>
                </c:pt>
                <c:pt idx="436">
                  <c:v>21</c:v>
                </c:pt>
                <c:pt idx="437">
                  <c:v>28</c:v>
                </c:pt>
                <c:pt idx="438">
                  <c:v>29</c:v>
                </c:pt>
                <c:pt idx="439">
                  <c:v>19</c:v>
                </c:pt>
                <c:pt idx="440">
                  <c:v>18</c:v>
                </c:pt>
                <c:pt idx="441">
                  <c:v>22</c:v>
                </c:pt>
                <c:pt idx="442">
                  <c:v>16</c:v>
                </c:pt>
                <c:pt idx="443">
                  <c:v>15</c:v>
                </c:pt>
                <c:pt idx="444">
                  <c:v>13</c:v>
                </c:pt>
                <c:pt idx="445">
                  <c:v>14</c:v>
                </c:pt>
                <c:pt idx="446">
                  <c:v>17</c:v>
                </c:pt>
                <c:pt idx="447">
                  <c:v>11</c:v>
                </c:pt>
                <c:pt idx="448">
                  <c:v>20</c:v>
                </c:pt>
                <c:pt idx="449">
                  <c:v>23</c:v>
                </c:pt>
                <c:pt idx="450">
                  <c:v>26</c:v>
                </c:pt>
                <c:pt idx="451">
                  <c:v>26</c:v>
                </c:pt>
                <c:pt idx="452">
                  <c:v>26</c:v>
                </c:pt>
                <c:pt idx="453">
                  <c:v>26</c:v>
                </c:pt>
                <c:pt idx="454">
                  <c:v>26</c:v>
                </c:pt>
                <c:pt idx="455">
                  <c:v>30</c:v>
                </c:pt>
                <c:pt idx="456">
                  <c:v>33</c:v>
                </c:pt>
                <c:pt idx="457">
                  <c:v>33</c:v>
                </c:pt>
                <c:pt idx="458">
                  <c:v>33</c:v>
                </c:pt>
                <c:pt idx="459">
                  <c:v>33</c:v>
                </c:pt>
                <c:pt idx="460">
                  <c:v>33</c:v>
                </c:pt>
                <c:pt idx="461">
                  <c:v>33</c:v>
                </c:pt>
                <c:pt idx="462">
                  <c:v>33</c:v>
                </c:pt>
                <c:pt idx="463">
                  <c:v>33</c:v>
                </c:pt>
                <c:pt idx="464">
                  <c:v>33</c:v>
                </c:pt>
                <c:pt idx="465">
                  <c:v>33</c:v>
                </c:pt>
                <c:pt idx="466">
                  <c:v>33</c:v>
                </c:pt>
                <c:pt idx="467">
                  <c:v>33</c:v>
                </c:pt>
                <c:pt idx="468">
                  <c:v>33</c:v>
                </c:pt>
                <c:pt idx="469">
                  <c:v>25</c:v>
                </c:pt>
                <c:pt idx="470">
                  <c:v>33</c:v>
                </c:pt>
                <c:pt idx="471">
                  <c:v>26</c:v>
                </c:pt>
                <c:pt idx="472">
                  <c:v>32</c:v>
                </c:pt>
                <c:pt idx="473">
                  <c:v>39</c:v>
                </c:pt>
                <c:pt idx="474">
                  <c:v>44</c:v>
                </c:pt>
                <c:pt idx="475">
                  <c:v>44</c:v>
                </c:pt>
                <c:pt idx="476">
                  <c:v>48</c:v>
                </c:pt>
                <c:pt idx="477">
                  <c:v>47</c:v>
                </c:pt>
                <c:pt idx="478">
                  <c:v>42</c:v>
                </c:pt>
                <c:pt idx="479">
                  <c:v>45</c:v>
                </c:pt>
                <c:pt idx="480">
                  <c:v>48</c:v>
                </c:pt>
                <c:pt idx="481">
                  <c:v>48</c:v>
                </c:pt>
                <c:pt idx="482">
                  <c:v>42</c:v>
                </c:pt>
                <c:pt idx="483">
                  <c:v>42</c:v>
                </c:pt>
                <c:pt idx="484">
                  <c:v>42</c:v>
                </c:pt>
                <c:pt idx="485">
                  <c:v>47</c:v>
                </c:pt>
                <c:pt idx="486">
                  <c:v>44</c:v>
                </c:pt>
                <c:pt idx="487">
                  <c:v>39</c:v>
                </c:pt>
                <c:pt idx="488">
                  <c:v>44</c:v>
                </c:pt>
                <c:pt idx="489">
                  <c:v>47</c:v>
                </c:pt>
                <c:pt idx="490">
                  <c:v>50</c:v>
                </c:pt>
                <c:pt idx="491">
                  <c:v>39</c:v>
                </c:pt>
                <c:pt idx="492">
                  <c:v>47</c:v>
                </c:pt>
                <c:pt idx="493">
                  <c:v>30</c:v>
                </c:pt>
                <c:pt idx="494">
                  <c:v>38</c:v>
                </c:pt>
                <c:pt idx="495">
                  <c:v>26</c:v>
                </c:pt>
                <c:pt idx="496">
                  <c:v>36</c:v>
                </c:pt>
                <c:pt idx="497">
                  <c:v>33</c:v>
                </c:pt>
                <c:pt idx="498">
                  <c:v>33</c:v>
                </c:pt>
                <c:pt idx="499">
                  <c:v>33</c:v>
                </c:pt>
                <c:pt idx="500">
                  <c:v>33</c:v>
                </c:pt>
                <c:pt idx="501">
                  <c:v>33</c:v>
                </c:pt>
                <c:pt idx="502">
                  <c:v>33</c:v>
                </c:pt>
                <c:pt idx="503">
                  <c:v>33</c:v>
                </c:pt>
                <c:pt idx="504">
                  <c:v>33</c:v>
                </c:pt>
                <c:pt idx="505">
                  <c:v>33</c:v>
                </c:pt>
                <c:pt idx="506">
                  <c:v>40</c:v>
                </c:pt>
                <c:pt idx="507">
                  <c:v>36</c:v>
                </c:pt>
                <c:pt idx="508">
                  <c:v>35</c:v>
                </c:pt>
                <c:pt idx="509">
                  <c:v>28</c:v>
                </c:pt>
                <c:pt idx="510">
                  <c:v>28</c:v>
                </c:pt>
                <c:pt idx="511">
                  <c:v>28</c:v>
                </c:pt>
                <c:pt idx="512">
                  <c:v>28</c:v>
                </c:pt>
                <c:pt idx="513">
                  <c:v>28</c:v>
                </c:pt>
                <c:pt idx="514">
                  <c:v>28</c:v>
                </c:pt>
                <c:pt idx="515">
                  <c:v>28</c:v>
                </c:pt>
                <c:pt idx="516">
                  <c:v>28</c:v>
                </c:pt>
                <c:pt idx="517">
                  <c:v>28</c:v>
                </c:pt>
                <c:pt idx="518">
                  <c:v>36</c:v>
                </c:pt>
                <c:pt idx="519">
                  <c:v>35</c:v>
                </c:pt>
                <c:pt idx="520">
                  <c:v>27</c:v>
                </c:pt>
                <c:pt idx="521">
                  <c:v>36</c:v>
                </c:pt>
                <c:pt idx="522">
                  <c:v>28</c:v>
                </c:pt>
                <c:pt idx="523">
                  <c:v>32</c:v>
                </c:pt>
                <c:pt idx="524">
                  <c:v>32</c:v>
                </c:pt>
                <c:pt idx="525">
                  <c:v>19</c:v>
                </c:pt>
                <c:pt idx="526">
                  <c:v>18</c:v>
                </c:pt>
                <c:pt idx="527">
                  <c:v>18</c:v>
                </c:pt>
                <c:pt idx="528">
                  <c:v>18</c:v>
                </c:pt>
                <c:pt idx="529">
                  <c:v>20</c:v>
                </c:pt>
                <c:pt idx="530">
                  <c:v>18</c:v>
                </c:pt>
                <c:pt idx="531">
                  <c:v>20</c:v>
                </c:pt>
                <c:pt idx="532">
                  <c:v>20</c:v>
                </c:pt>
                <c:pt idx="533">
                  <c:v>20</c:v>
                </c:pt>
                <c:pt idx="534">
                  <c:v>20</c:v>
                </c:pt>
                <c:pt idx="535">
                  <c:v>20</c:v>
                </c:pt>
                <c:pt idx="536">
                  <c:v>20</c:v>
                </c:pt>
                <c:pt idx="537">
                  <c:v>20</c:v>
                </c:pt>
                <c:pt idx="538">
                  <c:v>20</c:v>
                </c:pt>
                <c:pt idx="539">
                  <c:v>20</c:v>
                </c:pt>
                <c:pt idx="540">
                  <c:v>20</c:v>
                </c:pt>
                <c:pt idx="541">
                  <c:v>20</c:v>
                </c:pt>
                <c:pt idx="542">
                  <c:v>20</c:v>
                </c:pt>
                <c:pt idx="543">
                  <c:v>20</c:v>
                </c:pt>
                <c:pt idx="544">
                  <c:v>20</c:v>
                </c:pt>
                <c:pt idx="545">
                  <c:v>20</c:v>
                </c:pt>
                <c:pt idx="546">
                  <c:v>10</c:v>
                </c:pt>
                <c:pt idx="547">
                  <c:v>10</c:v>
                </c:pt>
                <c:pt idx="548">
                  <c:v>10</c:v>
                </c:pt>
                <c:pt idx="549">
                  <c:v>10</c:v>
                </c:pt>
                <c:pt idx="550">
                  <c:v>10</c:v>
                </c:pt>
                <c:pt idx="551">
                  <c:v>10</c:v>
                </c:pt>
                <c:pt idx="552">
                  <c:v>10</c:v>
                </c:pt>
                <c:pt idx="553">
                  <c:v>21</c:v>
                </c:pt>
                <c:pt idx="554">
                  <c:v>16</c:v>
                </c:pt>
                <c:pt idx="555">
                  <c:v>18</c:v>
                </c:pt>
                <c:pt idx="556">
                  <c:v>26</c:v>
                </c:pt>
                <c:pt idx="557">
                  <c:v>22</c:v>
                </c:pt>
                <c:pt idx="558">
                  <c:v>23</c:v>
                </c:pt>
                <c:pt idx="559">
                  <c:v>23</c:v>
                </c:pt>
                <c:pt idx="560">
                  <c:v>23</c:v>
                </c:pt>
                <c:pt idx="561">
                  <c:v>23</c:v>
                </c:pt>
                <c:pt idx="562">
                  <c:v>23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23</c:v>
                </c:pt>
                <c:pt idx="567">
                  <c:v>23</c:v>
                </c:pt>
                <c:pt idx="568">
                  <c:v>23</c:v>
                </c:pt>
                <c:pt idx="569">
                  <c:v>20</c:v>
                </c:pt>
                <c:pt idx="570">
                  <c:v>23</c:v>
                </c:pt>
                <c:pt idx="571">
                  <c:v>16</c:v>
                </c:pt>
                <c:pt idx="572">
                  <c:v>24</c:v>
                </c:pt>
                <c:pt idx="573">
                  <c:v>22</c:v>
                </c:pt>
                <c:pt idx="574">
                  <c:v>25</c:v>
                </c:pt>
                <c:pt idx="575">
                  <c:v>16</c:v>
                </c:pt>
                <c:pt idx="576">
                  <c:v>24</c:v>
                </c:pt>
                <c:pt idx="577">
                  <c:v>19</c:v>
                </c:pt>
                <c:pt idx="578">
                  <c:v>21</c:v>
                </c:pt>
                <c:pt idx="579">
                  <c:v>21</c:v>
                </c:pt>
                <c:pt idx="580">
                  <c:v>21</c:v>
                </c:pt>
                <c:pt idx="581">
                  <c:v>21</c:v>
                </c:pt>
                <c:pt idx="582">
                  <c:v>21</c:v>
                </c:pt>
                <c:pt idx="583">
                  <c:v>21</c:v>
                </c:pt>
                <c:pt idx="584">
                  <c:v>24</c:v>
                </c:pt>
              </c:numCache>
            </c:numRef>
          </c:xVal>
          <c:yVal>
            <c:numRef>
              <c:f>'combined-exp-excl0-data.csv'!$H$2:$H$586</c:f>
              <c:numCache>
                <c:formatCode>General</c:formatCode>
                <c:ptCount val="585"/>
                <c:pt idx="0">
                  <c:v>#N/A</c:v>
                </c:pt>
                <c:pt idx="1">
                  <c:v>#N/A</c:v>
                </c:pt>
                <c:pt idx="2">
                  <c:v>#N/A</c:v>
                </c:pt>
                <c:pt idx="3">
                  <c:v>#N/A</c:v>
                </c:pt>
                <c:pt idx="4">
                  <c:v>#N/A</c:v>
                </c:pt>
                <c:pt idx="5">
                  <c:v>#N/A</c:v>
                </c:pt>
                <c:pt idx="6">
                  <c:v>#N/A</c:v>
                </c:pt>
                <c:pt idx="7">
                  <c:v>#N/A</c:v>
                </c:pt>
                <c:pt idx="8">
                  <c:v>#N/A</c:v>
                </c:pt>
                <c:pt idx="9">
                  <c:v>#N/A</c:v>
                </c:pt>
                <c:pt idx="10">
                  <c:v>#N/A</c:v>
                </c:pt>
                <c:pt idx="11">
                  <c:v>#N/A</c:v>
                </c:pt>
                <c:pt idx="12">
                  <c:v>#N/A</c:v>
                </c:pt>
                <c:pt idx="13">
                  <c:v>#N/A</c:v>
                </c:pt>
                <c:pt idx="14">
                  <c:v>#N/A</c:v>
                </c:pt>
                <c:pt idx="15">
                  <c:v>#N/A</c:v>
                </c:pt>
                <c:pt idx="16">
                  <c:v>#N/A</c:v>
                </c:pt>
                <c:pt idx="17">
                  <c:v>#N/A</c:v>
                </c:pt>
                <c:pt idx="18">
                  <c:v>#N/A</c:v>
                </c:pt>
                <c:pt idx="19">
                  <c:v>#N/A</c:v>
                </c:pt>
                <c:pt idx="20">
                  <c:v>#N/A</c:v>
                </c:pt>
                <c:pt idx="21">
                  <c:v>#N/A</c:v>
                </c:pt>
                <c:pt idx="22">
                  <c:v>#N/A</c:v>
                </c:pt>
                <c:pt idx="23">
                  <c:v>#N/A</c:v>
                </c:pt>
                <c:pt idx="24">
                  <c:v>#N/A</c:v>
                </c:pt>
                <c:pt idx="25">
                  <c:v>#N/A</c:v>
                </c:pt>
                <c:pt idx="26">
                  <c:v>#N/A</c:v>
                </c:pt>
                <c:pt idx="27">
                  <c:v>#N/A</c:v>
                </c:pt>
                <c:pt idx="28">
                  <c:v>#N/A</c:v>
                </c:pt>
                <c:pt idx="29">
                  <c:v>#N/A</c:v>
                </c:pt>
                <c:pt idx="30">
                  <c:v>#N/A</c:v>
                </c:pt>
                <c:pt idx="31">
                  <c:v>#N/A</c:v>
                </c:pt>
                <c:pt idx="32">
                  <c:v>#N/A</c:v>
                </c:pt>
                <c:pt idx="33">
                  <c:v>#N/A</c:v>
                </c:pt>
                <c:pt idx="34">
                  <c:v>#N/A</c:v>
                </c:pt>
                <c:pt idx="35">
                  <c:v>#N/A</c:v>
                </c:pt>
                <c:pt idx="36">
                  <c:v>#N/A</c:v>
                </c:pt>
                <c:pt idx="37">
                  <c:v>#N/A</c:v>
                </c:pt>
                <c:pt idx="38">
                  <c:v>#N/A</c:v>
                </c:pt>
                <c:pt idx="39">
                  <c:v>#N/A</c:v>
                </c:pt>
                <c:pt idx="40">
                  <c:v>#N/A</c:v>
                </c:pt>
                <c:pt idx="41">
                  <c:v>#N/A</c:v>
                </c:pt>
                <c:pt idx="42">
                  <c:v>#N/A</c:v>
                </c:pt>
                <c:pt idx="43">
                  <c:v>#N/A</c:v>
                </c:pt>
                <c:pt idx="44">
                  <c:v>#N/A</c:v>
                </c:pt>
                <c:pt idx="45">
                  <c:v>#N/A</c:v>
                </c:pt>
                <c:pt idx="46">
                  <c:v>#N/A</c:v>
                </c:pt>
                <c:pt idx="47">
                  <c:v>#N/A</c:v>
                </c:pt>
                <c:pt idx="48">
                  <c:v>#N/A</c:v>
                </c:pt>
                <c:pt idx="49">
                  <c:v>#N/A</c:v>
                </c:pt>
                <c:pt idx="50">
                  <c:v>#N/A</c:v>
                </c:pt>
                <c:pt idx="51">
                  <c:v>#N/A</c:v>
                </c:pt>
                <c:pt idx="52">
                  <c:v>#N/A</c:v>
                </c:pt>
                <c:pt idx="53">
                  <c:v>#N/A</c:v>
                </c:pt>
                <c:pt idx="54">
                  <c:v>#N/A</c:v>
                </c:pt>
                <c:pt idx="55">
                  <c:v>#N/A</c:v>
                </c:pt>
                <c:pt idx="56">
                  <c:v>#N/A</c:v>
                </c:pt>
                <c:pt idx="57">
                  <c:v>#N/A</c:v>
                </c:pt>
                <c:pt idx="58">
                  <c:v>#N/A</c:v>
                </c:pt>
                <c:pt idx="59">
                  <c:v>#N/A</c:v>
                </c:pt>
                <c:pt idx="60">
                  <c:v>#N/A</c:v>
                </c:pt>
                <c:pt idx="61">
                  <c:v>#N/A</c:v>
                </c:pt>
                <c:pt idx="62">
                  <c:v>#N/A</c:v>
                </c:pt>
                <c:pt idx="63">
                  <c:v>#N/A</c:v>
                </c:pt>
                <c:pt idx="64">
                  <c:v>#N/A</c:v>
                </c:pt>
                <c:pt idx="65">
                  <c:v>#N/A</c:v>
                </c:pt>
                <c:pt idx="66">
                  <c:v>#N/A</c:v>
                </c:pt>
                <c:pt idx="67">
                  <c:v>#N/A</c:v>
                </c:pt>
                <c:pt idx="68">
                  <c:v>#N/A</c:v>
                </c:pt>
                <c:pt idx="69">
                  <c:v>#N/A</c:v>
                </c:pt>
                <c:pt idx="70">
                  <c:v>#N/A</c:v>
                </c:pt>
                <c:pt idx="71">
                  <c:v>#N/A</c:v>
                </c:pt>
                <c:pt idx="72">
                  <c:v>#N/A</c:v>
                </c:pt>
                <c:pt idx="73">
                  <c:v>#N/A</c:v>
                </c:pt>
                <c:pt idx="74">
                  <c:v>#N/A</c:v>
                </c:pt>
                <c:pt idx="75">
                  <c:v>#N/A</c:v>
                </c:pt>
                <c:pt idx="76">
                  <c:v>#N/A</c:v>
                </c:pt>
                <c:pt idx="77">
                  <c:v>#N/A</c:v>
                </c:pt>
                <c:pt idx="78">
                  <c:v>#N/A</c:v>
                </c:pt>
                <c:pt idx="79">
                  <c:v>#N/A</c:v>
                </c:pt>
                <c:pt idx="80">
                  <c:v>#N/A</c:v>
                </c:pt>
                <c:pt idx="81">
                  <c:v>#N/A</c:v>
                </c:pt>
                <c:pt idx="82">
                  <c:v>#N/A</c:v>
                </c:pt>
                <c:pt idx="83">
                  <c:v>#N/A</c:v>
                </c:pt>
                <c:pt idx="84">
                  <c:v>#N/A</c:v>
                </c:pt>
                <c:pt idx="85">
                  <c:v>#N/A</c:v>
                </c:pt>
                <c:pt idx="86">
                  <c:v>#N/A</c:v>
                </c:pt>
                <c:pt idx="87">
                  <c:v>#N/A</c:v>
                </c:pt>
                <c:pt idx="88">
                  <c:v>#N/A</c:v>
                </c:pt>
                <c:pt idx="89">
                  <c:v>#N/A</c:v>
                </c:pt>
                <c:pt idx="90">
                  <c:v>#N/A</c:v>
                </c:pt>
                <c:pt idx="91">
                  <c:v>#N/A</c:v>
                </c:pt>
                <c:pt idx="92">
                  <c:v>#N/A</c:v>
                </c:pt>
                <c:pt idx="93">
                  <c:v>#N/A</c:v>
                </c:pt>
                <c:pt idx="94">
                  <c:v>#N/A</c:v>
                </c:pt>
                <c:pt idx="95">
                  <c:v>#N/A</c:v>
                </c:pt>
                <c:pt idx="96">
                  <c:v>#N/A</c:v>
                </c:pt>
                <c:pt idx="97">
                  <c:v>#N/A</c:v>
                </c:pt>
                <c:pt idx="98">
                  <c:v>#N/A</c:v>
                </c:pt>
                <c:pt idx="99">
                  <c:v>#N/A</c:v>
                </c:pt>
                <c:pt idx="100">
                  <c:v>#N/A</c:v>
                </c:pt>
                <c:pt idx="101">
                  <c:v>#N/A</c:v>
                </c:pt>
                <c:pt idx="102">
                  <c:v>#N/A</c:v>
                </c:pt>
                <c:pt idx="103">
                  <c:v>#N/A</c:v>
                </c:pt>
                <c:pt idx="104">
                  <c:v>#N/A</c:v>
                </c:pt>
                <c:pt idx="105">
                  <c:v>#N/A</c:v>
                </c:pt>
                <c:pt idx="106">
                  <c:v>#N/A</c:v>
                </c:pt>
                <c:pt idx="107">
                  <c:v>#N/A</c:v>
                </c:pt>
                <c:pt idx="108">
                  <c:v>#N/A</c:v>
                </c:pt>
                <c:pt idx="109">
                  <c:v>#N/A</c:v>
                </c:pt>
                <c:pt idx="110">
                  <c:v>#N/A</c:v>
                </c:pt>
                <c:pt idx="111">
                  <c:v>#N/A</c:v>
                </c:pt>
                <c:pt idx="112">
                  <c:v>#N/A</c:v>
                </c:pt>
                <c:pt idx="113">
                  <c:v>#N/A</c:v>
                </c:pt>
                <c:pt idx="114">
                  <c:v>6</c:v>
                </c:pt>
                <c:pt idx="115">
                  <c:v>14</c:v>
                </c:pt>
                <c:pt idx="116">
                  <c:v>16</c:v>
                </c:pt>
                <c:pt idx="117">
                  <c:v>16</c:v>
                </c:pt>
                <c:pt idx="118">
                  <c:v>19</c:v>
                </c:pt>
                <c:pt idx="119">
                  <c:v>14</c:v>
                </c:pt>
                <c:pt idx="120">
                  <c:v>17</c:v>
                </c:pt>
                <c:pt idx="121">
                  <c:v>16</c:v>
                </c:pt>
                <c:pt idx="122">
                  <c:v>25</c:v>
                </c:pt>
                <c:pt idx="123">
                  <c:v>25</c:v>
                </c:pt>
                <c:pt idx="124">
                  <c:v>25</c:v>
                </c:pt>
                <c:pt idx="125">
                  <c:v>25</c:v>
                </c:pt>
                <c:pt idx="126">
                  <c:v>25</c:v>
                </c:pt>
                <c:pt idx="127">
                  <c:v>25</c:v>
                </c:pt>
                <c:pt idx="128">
                  <c:v>25</c:v>
                </c:pt>
                <c:pt idx="129">
                  <c:v>7</c:v>
                </c:pt>
                <c:pt idx="130">
                  <c:v>21</c:v>
                </c:pt>
                <c:pt idx="131">
                  <c:v>7</c:v>
                </c:pt>
                <c:pt idx="132">
                  <c:v>7</c:v>
                </c:pt>
                <c:pt idx="133">
                  <c:v>7</c:v>
                </c:pt>
                <c:pt idx="134">
                  <c:v>#N/A</c:v>
                </c:pt>
                <c:pt idx="135">
                  <c:v>#N/A</c:v>
                </c:pt>
                <c:pt idx="136">
                  <c:v>#N/A</c:v>
                </c:pt>
                <c:pt idx="137">
                  <c:v>#N/A</c:v>
                </c:pt>
                <c:pt idx="138">
                  <c:v>#N/A</c:v>
                </c:pt>
                <c:pt idx="139">
                  <c:v>#N/A</c:v>
                </c:pt>
                <c:pt idx="140">
                  <c:v>#N/A</c:v>
                </c:pt>
                <c:pt idx="141">
                  <c:v>#N/A</c:v>
                </c:pt>
                <c:pt idx="142">
                  <c:v>#N/A</c:v>
                </c:pt>
                <c:pt idx="143">
                  <c:v>#N/A</c:v>
                </c:pt>
                <c:pt idx="144">
                  <c:v>#N/A</c:v>
                </c:pt>
                <c:pt idx="145">
                  <c:v>#N/A</c:v>
                </c:pt>
                <c:pt idx="146">
                  <c:v>#N/A</c:v>
                </c:pt>
                <c:pt idx="147">
                  <c:v>#N/A</c:v>
                </c:pt>
                <c:pt idx="148">
                  <c:v>#N/A</c:v>
                </c:pt>
                <c:pt idx="149">
                  <c:v>#N/A</c:v>
                </c:pt>
                <c:pt idx="150">
                  <c:v>#N/A</c:v>
                </c:pt>
                <c:pt idx="151">
                  <c:v>#N/A</c:v>
                </c:pt>
                <c:pt idx="152">
                  <c:v>#N/A</c:v>
                </c:pt>
                <c:pt idx="153">
                  <c:v>#N/A</c:v>
                </c:pt>
                <c:pt idx="154">
                  <c:v>#N/A</c:v>
                </c:pt>
                <c:pt idx="155">
                  <c:v>#N/A</c:v>
                </c:pt>
                <c:pt idx="156">
                  <c:v>#N/A</c:v>
                </c:pt>
                <c:pt idx="157">
                  <c:v>#N/A</c:v>
                </c:pt>
                <c:pt idx="158">
                  <c:v>#N/A</c:v>
                </c:pt>
                <c:pt idx="159">
                  <c:v>#N/A</c:v>
                </c:pt>
                <c:pt idx="160">
                  <c:v>#N/A</c:v>
                </c:pt>
                <c:pt idx="161">
                  <c:v>#N/A</c:v>
                </c:pt>
                <c:pt idx="162">
                  <c:v>#N/A</c:v>
                </c:pt>
                <c:pt idx="163">
                  <c:v>#N/A</c:v>
                </c:pt>
                <c:pt idx="164">
                  <c:v>#N/A</c:v>
                </c:pt>
                <c:pt idx="165">
                  <c:v>#N/A</c:v>
                </c:pt>
                <c:pt idx="166">
                  <c:v>#N/A</c:v>
                </c:pt>
                <c:pt idx="167">
                  <c:v>#N/A</c:v>
                </c:pt>
                <c:pt idx="168">
                  <c:v>#N/A</c:v>
                </c:pt>
                <c:pt idx="169">
                  <c:v>#N/A</c:v>
                </c:pt>
                <c:pt idx="170">
                  <c:v>#N/A</c:v>
                </c:pt>
                <c:pt idx="171">
                  <c:v>#N/A</c:v>
                </c:pt>
                <c:pt idx="172">
                  <c:v>#N/A</c:v>
                </c:pt>
                <c:pt idx="173">
                  <c:v>#N/A</c:v>
                </c:pt>
                <c:pt idx="174">
                  <c:v>#N/A</c:v>
                </c:pt>
                <c:pt idx="175">
                  <c:v>#N/A</c:v>
                </c:pt>
                <c:pt idx="176">
                  <c:v>#N/A</c:v>
                </c:pt>
                <c:pt idx="177">
                  <c:v>#N/A</c:v>
                </c:pt>
                <c:pt idx="178">
                  <c:v>#N/A</c:v>
                </c:pt>
                <c:pt idx="179">
                  <c:v>#N/A</c:v>
                </c:pt>
                <c:pt idx="180">
                  <c:v>#N/A</c:v>
                </c:pt>
                <c:pt idx="181">
                  <c:v>#N/A</c:v>
                </c:pt>
                <c:pt idx="182">
                  <c:v>#N/A</c:v>
                </c:pt>
                <c:pt idx="183">
                  <c:v>#N/A</c:v>
                </c:pt>
                <c:pt idx="184">
                  <c:v>#N/A</c:v>
                </c:pt>
                <c:pt idx="185">
                  <c:v>#N/A</c:v>
                </c:pt>
                <c:pt idx="186">
                  <c:v>#N/A</c:v>
                </c:pt>
                <c:pt idx="187">
                  <c:v>#N/A</c:v>
                </c:pt>
                <c:pt idx="188">
                  <c:v>#N/A</c:v>
                </c:pt>
                <c:pt idx="189">
                  <c:v>#N/A</c:v>
                </c:pt>
                <c:pt idx="190">
                  <c:v>#N/A</c:v>
                </c:pt>
                <c:pt idx="191">
                  <c:v>#N/A</c:v>
                </c:pt>
                <c:pt idx="192">
                  <c:v>#N/A</c:v>
                </c:pt>
                <c:pt idx="193">
                  <c:v>#N/A</c:v>
                </c:pt>
                <c:pt idx="194">
                  <c:v>#N/A</c:v>
                </c:pt>
                <c:pt idx="195">
                  <c:v>#N/A</c:v>
                </c:pt>
                <c:pt idx="196">
                  <c:v>#N/A</c:v>
                </c:pt>
                <c:pt idx="197">
                  <c:v>#N/A</c:v>
                </c:pt>
                <c:pt idx="198">
                  <c:v>#N/A</c:v>
                </c:pt>
                <c:pt idx="199">
                  <c:v>#N/A</c:v>
                </c:pt>
                <c:pt idx="200">
                  <c:v>#N/A</c:v>
                </c:pt>
                <c:pt idx="201">
                  <c:v>#N/A</c:v>
                </c:pt>
                <c:pt idx="202">
                  <c:v>#N/A</c:v>
                </c:pt>
                <c:pt idx="203">
                  <c:v>#N/A</c:v>
                </c:pt>
                <c:pt idx="204">
                  <c:v>#N/A</c:v>
                </c:pt>
                <c:pt idx="205">
                  <c:v>#N/A</c:v>
                </c:pt>
                <c:pt idx="206">
                  <c:v>#N/A</c:v>
                </c:pt>
                <c:pt idx="207">
                  <c:v>#N/A</c:v>
                </c:pt>
                <c:pt idx="208">
                  <c:v>#N/A</c:v>
                </c:pt>
                <c:pt idx="209">
                  <c:v>#N/A</c:v>
                </c:pt>
                <c:pt idx="210">
                  <c:v>#N/A</c:v>
                </c:pt>
                <c:pt idx="211">
                  <c:v>#N/A</c:v>
                </c:pt>
                <c:pt idx="212">
                  <c:v>#N/A</c:v>
                </c:pt>
                <c:pt idx="213">
                  <c:v>#N/A</c:v>
                </c:pt>
                <c:pt idx="214">
                  <c:v>#N/A</c:v>
                </c:pt>
                <c:pt idx="215">
                  <c:v>#N/A</c:v>
                </c:pt>
                <c:pt idx="216">
                  <c:v>#N/A</c:v>
                </c:pt>
                <c:pt idx="217">
                  <c:v>#N/A</c:v>
                </c:pt>
                <c:pt idx="218">
                  <c:v>#N/A</c:v>
                </c:pt>
                <c:pt idx="219">
                  <c:v>#N/A</c:v>
                </c:pt>
                <c:pt idx="220">
                  <c:v>#N/A</c:v>
                </c:pt>
                <c:pt idx="221">
                  <c:v>#N/A</c:v>
                </c:pt>
                <c:pt idx="222">
                  <c:v>#N/A</c:v>
                </c:pt>
                <c:pt idx="223">
                  <c:v>#N/A</c:v>
                </c:pt>
                <c:pt idx="224">
                  <c:v>#N/A</c:v>
                </c:pt>
                <c:pt idx="225">
                  <c:v>#N/A</c:v>
                </c:pt>
                <c:pt idx="226">
                  <c:v>#N/A</c:v>
                </c:pt>
                <c:pt idx="227">
                  <c:v>#N/A</c:v>
                </c:pt>
                <c:pt idx="228">
                  <c:v>#N/A</c:v>
                </c:pt>
                <c:pt idx="229">
                  <c:v>#N/A</c:v>
                </c:pt>
                <c:pt idx="230">
                  <c:v>#N/A</c:v>
                </c:pt>
                <c:pt idx="231">
                  <c:v>#N/A</c:v>
                </c:pt>
                <c:pt idx="232">
                  <c:v>#N/A</c:v>
                </c:pt>
                <c:pt idx="233">
                  <c:v>#N/A</c:v>
                </c:pt>
                <c:pt idx="234">
                  <c:v>#N/A</c:v>
                </c:pt>
                <c:pt idx="235">
                  <c:v>#N/A</c:v>
                </c:pt>
                <c:pt idx="236">
                  <c:v>#N/A</c:v>
                </c:pt>
                <c:pt idx="237">
                  <c:v>#N/A</c:v>
                </c:pt>
                <c:pt idx="238">
                  <c:v>#N/A</c:v>
                </c:pt>
                <c:pt idx="239">
                  <c:v>#N/A</c:v>
                </c:pt>
                <c:pt idx="240">
                  <c:v>#N/A</c:v>
                </c:pt>
                <c:pt idx="241">
                  <c:v>#N/A</c:v>
                </c:pt>
                <c:pt idx="242">
                  <c:v>#N/A</c:v>
                </c:pt>
                <c:pt idx="243">
                  <c:v>#N/A</c:v>
                </c:pt>
                <c:pt idx="244">
                  <c:v>#N/A</c:v>
                </c:pt>
                <c:pt idx="245">
                  <c:v>#N/A</c:v>
                </c:pt>
                <c:pt idx="246">
                  <c:v>#N/A</c:v>
                </c:pt>
                <c:pt idx="247">
                  <c:v>#N/A</c:v>
                </c:pt>
                <c:pt idx="248">
                  <c:v>#N/A</c:v>
                </c:pt>
                <c:pt idx="249">
                  <c:v>#N/A</c:v>
                </c:pt>
                <c:pt idx="250">
                  <c:v>#N/A</c:v>
                </c:pt>
                <c:pt idx="251">
                  <c:v>#N/A</c:v>
                </c:pt>
                <c:pt idx="252">
                  <c:v>#N/A</c:v>
                </c:pt>
                <c:pt idx="253">
                  <c:v>#N/A</c:v>
                </c:pt>
                <c:pt idx="254">
                  <c:v>#N/A</c:v>
                </c:pt>
                <c:pt idx="255">
                  <c:v>#N/A</c:v>
                </c:pt>
                <c:pt idx="256">
                  <c:v>#N/A</c:v>
                </c:pt>
                <c:pt idx="257">
                  <c:v>#N/A</c:v>
                </c:pt>
                <c:pt idx="258">
                  <c:v>#N/A</c:v>
                </c:pt>
                <c:pt idx="259">
                  <c:v>#N/A</c:v>
                </c:pt>
                <c:pt idx="260">
                  <c:v>#N/A</c:v>
                </c:pt>
                <c:pt idx="261">
                  <c:v>#N/A</c:v>
                </c:pt>
                <c:pt idx="262">
                  <c:v>#N/A</c:v>
                </c:pt>
                <c:pt idx="263">
                  <c:v>#N/A</c:v>
                </c:pt>
                <c:pt idx="264">
                  <c:v>#N/A</c:v>
                </c:pt>
                <c:pt idx="265">
                  <c:v>#N/A</c:v>
                </c:pt>
                <c:pt idx="266">
                  <c:v>#N/A</c:v>
                </c:pt>
                <c:pt idx="267">
                  <c:v>#N/A</c:v>
                </c:pt>
                <c:pt idx="268">
                  <c:v>#N/A</c:v>
                </c:pt>
                <c:pt idx="269">
                  <c:v>#N/A</c:v>
                </c:pt>
                <c:pt idx="270">
                  <c:v>#N/A</c:v>
                </c:pt>
                <c:pt idx="271">
                  <c:v>#N/A</c:v>
                </c:pt>
                <c:pt idx="272">
                  <c:v>#N/A</c:v>
                </c:pt>
                <c:pt idx="273">
                  <c:v>#N/A</c:v>
                </c:pt>
                <c:pt idx="274">
                  <c:v>#N/A</c:v>
                </c:pt>
                <c:pt idx="275">
                  <c:v>#N/A</c:v>
                </c:pt>
                <c:pt idx="276">
                  <c:v>#N/A</c:v>
                </c:pt>
                <c:pt idx="277">
                  <c:v>#N/A</c:v>
                </c:pt>
                <c:pt idx="278">
                  <c:v>#N/A</c:v>
                </c:pt>
                <c:pt idx="279">
                  <c:v>#N/A</c:v>
                </c:pt>
                <c:pt idx="280">
                  <c:v>#N/A</c:v>
                </c:pt>
                <c:pt idx="281">
                  <c:v>#N/A</c:v>
                </c:pt>
                <c:pt idx="282">
                  <c:v>#N/A</c:v>
                </c:pt>
                <c:pt idx="283">
                  <c:v>#N/A</c:v>
                </c:pt>
                <c:pt idx="284">
                  <c:v>#N/A</c:v>
                </c:pt>
                <c:pt idx="285">
                  <c:v>#N/A</c:v>
                </c:pt>
                <c:pt idx="286">
                  <c:v>#N/A</c:v>
                </c:pt>
                <c:pt idx="287">
                  <c:v>#N/A</c:v>
                </c:pt>
                <c:pt idx="288">
                  <c:v>#N/A</c:v>
                </c:pt>
                <c:pt idx="289">
                  <c:v>#N/A</c:v>
                </c:pt>
                <c:pt idx="290">
                  <c:v>#N/A</c:v>
                </c:pt>
                <c:pt idx="291">
                  <c:v>#N/A</c:v>
                </c:pt>
                <c:pt idx="292">
                  <c:v>#N/A</c:v>
                </c:pt>
                <c:pt idx="293">
                  <c:v>#N/A</c:v>
                </c:pt>
                <c:pt idx="294">
                  <c:v>#N/A</c:v>
                </c:pt>
                <c:pt idx="295">
                  <c:v>#N/A</c:v>
                </c:pt>
                <c:pt idx="296">
                  <c:v>#N/A</c:v>
                </c:pt>
                <c:pt idx="297">
                  <c:v>#N/A</c:v>
                </c:pt>
                <c:pt idx="298">
                  <c:v>#N/A</c:v>
                </c:pt>
                <c:pt idx="299">
                  <c:v>#N/A</c:v>
                </c:pt>
                <c:pt idx="300">
                  <c:v>#N/A</c:v>
                </c:pt>
                <c:pt idx="301">
                  <c:v>#N/A</c:v>
                </c:pt>
                <c:pt idx="302">
                  <c:v>#N/A</c:v>
                </c:pt>
                <c:pt idx="303">
                  <c:v>#N/A</c:v>
                </c:pt>
                <c:pt idx="304">
                  <c:v>#N/A</c:v>
                </c:pt>
                <c:pt idx="305">
                  <c:v>#N/A</c:v>
                </c:pt>
                <c:pt idx="306">
                  <c:v>#N/A</c:v>
                </c:pt>
                <c:pt idx="307">
                  <c:v>#N/A</c:v>
                </c:pt>
                <c:pt idx="308">
                  <c:v>#N/A</c:v>
                </c:pt>
                <c:pt idx="309">
                  <c:v>#N/A</c:v>
                </c:pt>
                <c:pt idx="310">
                  <c:v>#N/A</c:v>
                </c:pt>
                <c:pt idx="311">
                  <c:v>#N/A</c:v>
                </c:pt>
                <c:pt idx="312">
                  <c:v>#N/A</c:v>
                </c:pt>
                <c:pt idx="313">
                  <c:v>#N/A</c:v>
                </c:pt>
                <c:pt idx="314">
                  <c:v>#N/A</c:v>
                </c:pt>
                <c:pt idx="315">
                  <c:v>#N/A</c:v>
                </c:pt>
                <c:pt idx="316">
                  <c:v>#N/A</c:v>
                </c:pt>
                <c:pt idx="317">
                  <c:v>#N/A</c:v>
                </c:pt>
                <c:pt idx="318">
                  <c:v>#N/A</c:v>
                </c:pt>
                <c:pt idx="319">
                  <c:v>#N/A</c:v>
                </c:pt>
                <c:pt idx="320">
                  <c:v>#N/A</c:v>
                </c:pt>
                <c:pt idx="321">
                  <c:v>#N/A</c:v>
                </c:pt>
                <c:pt idx="322">
                  <c:v>#N/A</c:v>
                </c:pt>
                <c:pt idx="323">
                  <c:v>#N/A</c:v>
                </c:pt>
                <c:pt idx="324">
                  <c:v>#N/A</c:v>
                </c:pt>
                <c:pt idx="325">
                  <c:v>#N/A</c:v>
                </c:pt>
                <c:pt idx="326">
                  <c:v>#N/A</c:v>
                </c:pt>
                <c:pt idx="327">
                  <c:v>#N/A</c:v>
                </c:pt>
                <c:pt idx="328">
                  <c:v>#N/A</c:v>
                </c:pt>
                <c:pt idx="329">
                  <c:v>#N/A</c:v>
                </c:pt>
                <c:pt idx="330">
                  <c:v>#N/A</c:v>
                </c:pt>
                <c:pt idx="331">
                  <c:v>#N/A</c:v>
                </c:pt>
                <c:pt idx="332">
                  <c:v>#N/A</c:v>
                </c:pt>
                <c:pt idx="333">
                  <c:v>#N/A</c:v>
                </c:pt>
                <c:pt idx="334">
                  <c:v>#N/A</c:v>
                </c:pt>
                <c:pt idx="335">
                  <c:v>#N/A</c:v>
                </c:pt>
                <c:pt idx="336">
                  <c:v>#N/A</c:v>
                </c:pt>
                <c:pt idx="337">
                  <c:v>#N/A</c:v>
                </c:pt>
                <c:pt idx="338">
                  <c:v>#N/A</c:v>
                </c:pt>
                <c:pt idx="339">
                  <c:v>#N/A</c:v>
                </c:pt>
                <c:pt idx="340">
                  <c:v>#N/A</c:v>
                </c:pt>
                <c:pt idx="341">
                  <c:v>#N/A</c:v>
                </c:pt>
                <c:pt idx="342">
                  <c:v>#N/A</c:v>
                </c:pt>
                <c:pt idx="343">
                  <c:v>#N/A</c:v>
                </c:pt>
                <c:pt idx="344">
                  <c:v>#N/A</c:v>
                </c:pt>
                <c:pt idx="345">
                  <c:v>#N/A</c:v>
                </c:pt>
                <c:pt idx="346">
                  <c:v>#N/A</c:v>
                </c:pt>
                <c:pt idx="347">
                  <c:v>#N/A</c:v>
                </c:pt>
                <c:pt idx="348">
                  <c:v>#N/A</c:v>
                </c:pt>
                <c:pt idx="349">
                  <c:v>#N/A</c:v>
                </c:pt>
                <c:pt idx="350">
                  <c:v>#N/A</c:v>
                </c:pt>
                <c:pt idx="351">
                  <c:v>#N/A</c:v>
                </c:pt>
                <c:pt idx="352">
                  <c:v>#N/A</c:v>
                </c:pt>
                <c:pt idx="353">
                  <c:v>#N/A</c:v>
                </c:pt>
                <c:pt idx="354">
                  <c:v>#N/A</c:v>
                </c:pt>
                <c:pt idx="355">
                  <c:v>#N/A</c:v>
                </c:pt>
                <c:pt idx="356">
                  <c:v>#N/A</c:v>
                </c:pt>
                <c:pt idx="357">
                  <c:v>#N/A</c:v>
                </c:pt>
                <c:pt idx="358">
                  <c:v>#N/A</c:v>
                </c:pt>
                <c:pt idx="359">
                  <c:v>#N/A</c:v>
                </c:pt>
                <c:pt idx="360">
                  <c:v>#N/A</c:v>
                </c:pt>
                <c:pt idx="361">
                  <c:v>#N/A</c:v>
                </c:pt>
                <c:pt idx="362">
                  <c:v>#N/A</c:v>
                </c:pt>
                <c:pt idx="363">
                  <c:v>#N/A</c:v>
                </c:pt>
                <c:pt idx="364">
                  <c:v>#N/A</c:v>
                </c:pt>
                <c:pt idx="365">
                  <c:v>#N/A</c:v>
                </c:pt>
                <c:pt idx="366">
                  <c:v>#N/A</c:v>
                </c:pt>
                <c:pt idx="367">
                  <c:v>#N/A</c:v>
                </c:pt>
                <c:pt idx="368">
                  <c:v>#N/A</c:v>
                </c:pt>
                <c:pt idx="369">
                  <c:v>#N/A</c:v>
                </c:pt>
                <c:pt idx="370">
                  <c:v>#N/A</c:v>
                </c:pt>
                <c:pt idx="371">
                  <c:v>#N/A</c:v>
                </c:pt>
                <c:pt idx="372">
                  <c:v>#N/A</c:v>
                </c:pt>
                <c:pt idx="373">
                  <c:v>#N/A</c:v>
                </c:pt>
                <c:pt idx="374">
                  <c:v>#N/A</c:v>
                </c:pt>
                <c:pt idx="375">
                  <c:v>#N/A</c:v>
                </c:pt>
                <c:pt idx="376">
                  <c:v>14</c:v>
                </c:pt>
                <c:pt idx="377">
                  <c:v>14</c:v>
                </c:pt>
                <c:pt idx="378">
                  <c:v>14</c:v>
                </c:pt>
                <c:pt idx="379">
                  <c:v>15</c:v>
                </c:pt>
                <c:pt idx="380">
                  <c:v>11</c:v>
                </c:pt>
                <c:pt idx="381">
                  <c:v>16</c:v>
                </c:pt>
                <c:pt idx="382">
                  <c:v>25</c:v>
                </c:pt>
                <c:pt idx="383">
                  <c:v>26</c:v>
                </c:pt>
                <c:pt idx="384">
                  <c:v>24</c:v>
                </c:pt>
                <c:pt idx="385">
                  <c:v>14</c:v>
                </c:pt>
                <c:pt idx="386">
                  <c:v>14</c:v>
                </c:pt>
                <c:pt idx="387">
                  <c:v>14</c:v>
                </c:pt>
                <c:pt idx="388">
                  <c:v>26</c:v>
                </c:pt>
                <c:pt idx="389">
                  <c:v>14</c:v>
                </c:pt>
                <c:pt idx="390">
                  <c:v>12</c:v>
                </c:pt>
                <c:pt idx="391">
                  <c:v>16</c:v>
                </c:pt>
                <c:pt idx="392">
                  <c:v>14</c:v>
                </c:pt>
                <c:pt idx="393">
                  <c:v>14</c:v>
                </c:pt>
                <c:pt idx="394">
                  <c:v>#N/A</c:v>
                </c:pt>
                <c:pt idx="395">
                  <c:v>#N/A</c:v>
                </c:pt>
                <c:pt idx="396">
                  <c:v>#N/A</c:v>
                </c:pt>
                <c:pt idx="397">
                  <c:v>#N/A</c:v>
                </c:pt>
                <c:pt idx="398">
                  <c:v>#N/A</c:v>
                </c:pt>
                <c:pt idx="399">
                  <c:v>#N/A</c:v>
                </c:pt>
                <c:pt idx="400">
                  <c:v>#N/A</c:v>
                </c:pt>
                <c:pt idx="401">
                  <c:v>#N/A</c:v>
                </c:pt>
                <c:pt idx="402">
                  <c:v>#N/A</c:v>
                </c:pt>
                <c:pt idx="403">
                  <c:v>#N/A</c:v>
                </c:pt>
                <c:pt idx="404">
                  <c:v>#N/A</c:v>
                </c:pt>
                <c:pt idx="405">
                  <c:v>#N/A</c:v>
                </c:pt>
                <c:pt idx="406">
                  <c:v>#N/A</c:v>
                </c:pt>
                <c:pt idx="407">
                  <c:v>#N/A</c:v>
                </c:pt>
                <c:pt idx="408">
                  <c:v>#N/A</c:v>
                </c:pt>
                <c:pt idx="409">
                  <c:v>#N/A</c:v>
                </c:pt>
                <c:pt idx="410">
                  <c:v>#N/A</c:v>
                </c:pt>
                <c:pt idx="411">
                  <c:v>#N/A</c:v>
                </c:pt>
                <c:pt idx="412">
                  <c:v>#N/A</c:v>
                </c:pt>
                <c:pt idx="413">
                  <c:v>#N/A</c:v>
                </c:pt>
                <c:pt idx="414">
                  <c:v>#N/A</c:v>
                </c:pt>
                <c:pt idx="415">
                  <c:v>#N/A</c:v>
                </c:pt>
                <c:pt idx="416">
                  <c:v>#N/A</c:v>
                </c:pt>
                <c:pt idx="417">
                  <c:v>#N/A</c:v>
                </c:pt>
                <c:pt idx="418">
                  <c:v>#N/A</c:v>
                </c:pt>
                <c:pt idx="419">
                  <c:v>#N/A</c:v>
                </c:pt>
                <c:pt idx="420">
                  <c:v>#N/A</c:v>
                </c:pt>
                <c:pt idx="421">
                  <c:v>#N/A</c:v>
                </c:pt>
                <c:pt idx="422">
                  <c:v>#N/A</c:v>
                </c:pt>
                <c:pt idx="423">
                  <c:v>#N/A</c:v>
                </c:pt>
                <c:pt idx="424">
                  <c:v>#N/A</c:v>
                </c:pt>
                <c:pt idx="425">
                  <c:v>#N/A</c:v>
                </c:pt>
                <c:pt idx="426">
                  <c:v>#N/A</c:v>
                </c:pt>
                <c:pt idx="427">
                  <c:v>#N/A</c:v>
                </c:pt>
                <c:pt idx="428">
                  <c:v>#N/A</c:v>
                </c:pt>
                <c:pt idx="429">
                  <c:v>#N/A</c:v>
                </c:pt>
                <c:pt idx="430">
                  <c:v>#N/A</c:v>
                </c:pt>
                <c:pt idx="431">
                  <c:v>#N/A</c:v>
                </c:pt>
                <c:pt idx="432">
                  <c:v>#N/A</c:v>
                </c:pt>
                <c:pt idx="433">
                  <c:v>#N/A</c:v>
                </c:pt>
                <c:pt idx="434">
                  <c:v>#N/A</c:v>
                </c:pt>
                <c:pt idx="435">
                  <c:v>#N/A</c:v>
                </c:pt>
                <c:pt idx="436">
                  <c:v>#N/A</c:v>
                </c:pt>
                <c:pt idx="437">
                  <c:v>#N/A</c:v>
                </c:pt>
                <c:pt idx="438">
                  <c:v>#N/A</c:v>
                </c:pt>
                <c:pt idx="439">
                  <c:v>#N/A</c:v>
                </c:pt>
                <c:pt idx="440">
                  <c:v>#N/A</c:v>
                </c:pt>
                <c:pt idx="441">
                  <c:v>#N/A</c:v>
                </c:pt>
                <c:pt idx="442">
                  <c:v>#N/A</c:v>
                </c:pt>
                <c:pt idx="443">
                  <c:v>#N/A</c:v>
                </c:pt>
                <c:pt idx="444">
                  <c:v>#N/A</c:v>
                </c:pt>
                <c:pt idx="445">
                  <c:v>#N/A</c:v>
                </c:pt>
                <c:pt idx="446">
                  <c:v>#N/A</c:v>
                </c:pt>
                <c:pt idx="447">
                  <c:v>#N/A</c:v>
                </c:pt>
                <c:pt idx="448">
                  <c:v>#N/A</c:v>
                </c:pt>
                <c:pt idx="449">
                  <c:v>#N/A</c:v>
                </c:pt>
                <c:pt idx="450">
                  <c:v>#N/A</c:v>
                </c:pt>
                <c:pt idx="451">
                  <c:v>#N/A</c:v>
                </c:pt>
                <c:pt idx="452">
                  <c:v>#N/A</c:v>
                </c:pt>
                <c:pt idx="453">
                  <c:v>#N/A</c:v>
                </c:pt>
                <c:pt idx="454">
                  <c:v>#N/A</c:v>
                </c:pt>
                <c:pt idx="455">
                  <c:v>#N/A</c:v>
                </c:pt>
                <c:pt idx="456">
                  <c:v>#N/A</c:v>
                </c:pt>
                <c:pt idx="457">
                  <c:v>#N/A</c:v>
                </c:pt>
                <c:pt idx="458">
                  <c:v>#N/A</c:v>
                </c:pt>
                <c:pt idx="459">
                  <c:v>#N/A</c:v>
                </c:pt>
                <c:pt idx="460">
                  <c:v>#N/A</c:v>
                </c:pt>
                <c:pt idx="461">
                  <c:v>#N/A</c:v>
                </c:pt>
                <c:pt idx="462">
                  <c:v>#N/A</c:v>
                </c:pt>
                <c:pt idx="463">
                  <c:v>18</c:v>
                </c:pt>
                <c:pt idx="464">
                  <c:v>18</c:v>
                </c:pt>
                <c:pt idx="465">
                  <c:v>18</c:v>
                </c:pt>
                <c:pt idx="466">
                  <c:v>18</c:v>
                </c:pt>
                <c:pt idx="467">
                  <c:v>18</c:v>
                </c:pt>
                <c:pt idx="468">
                  <c:v>18</c:v>
                </c:pt>
                <c:pt idx="469">
                  <c:v>13</c:v>
                </c:pt>
                <c:pt idx="470">
                  <c:v>17</c:v>
                </c:pt>
                <c:pt idx="471">
                  <c:v>14</c:v>
                </c:pt>
                <c:pt idx="472">
                  <c:v>16</c:v>
                </c:pt>
                <c:pt idx="473">
                  <c:v>23</c:v>
                </c:pt>
                <c:pt idx="474">
                  <c:v>30</c:v>
                </c:pt>
                <c:pt idx="475">
                  <c:v>44</c:v>
                </c:pt>
                <c:pt idx="476">
                  <c:v>31</c:v>
                </c:pt>
                <c:pt idx="477">
                  <c:v>31</c:v>
                </c:pt>
                <c:pt idx="478">
                  <c:v>27</c:v>
                </c:pt>
                <c:pt idx="479">
                  <c:v>29</c:v>
                </c:pt>
                <c:pt idx="480">
                  <c:v>33</c:v>
                </c:pt>
                <c:pt idx="481">
                  <c:v>32</c:v>
                </c:pt>
                <c:pt idx="482">
                  <c:v>17</c:v>
                </c:pt>
                <c:pt idx="483">
                  <c:v>28</c:v>
                </c:pt>
                <c:pt idx="484">
                  <c:v>28</c:v>
                </c:pt>
                <c:pt idx="485">
                  <c:v>29</c:v>
                </c:pt>
                <c:pt idx="486">
                  <c:v>29</c:v>
                </c:pt>
                <c:pt idx="487">
                  <c:v>14</c:v>
                </c:pt>
                <c:pt idx="488">
                  <c:v>30</c:v>
                </c:pt>
                <c:pt idx="489">
                  <c:v>#N/A</c:v>
                </c:pt>
                <c:pt idx="490">
                  <c:v>#N/A</c:v>
                </c:pt>
                <c:pt idx="491">
                  <c:v>#N/A</c:v>
                </c:pt>
                <c:pt idx="492">
                  <c:v>#N/A</c:v>
                </c:pt>
                <c:pt idx="493">
                  <c:v>#N/A</c:v>
                </c:pt>
                <c:pt idx="494">
                  <c:v>#N/A</c:v>
                </c:pt>
                <c:pt idx="495">
                  <c:v>#N/A</c:v>
                </c:pt>
                <c:pt idx="496">
                  <c:v>#N/A</c:v>
                </c:pt>
                <c:pt idx="497">
                  <c:v>#N/A</c:v>
                </c:pt>
                <c:pt idx="498">
                  <c:v>#N/A</c:v>
                </c:pt>
                <c:pt idx="499">
                  <c:v>#N/A</c:v>
                </c:pt>
                <c:pt idx="500">
                  <c:v>#N/A</c:v>
                </c:pt>
                <c:pt idx="501">
                  <c:v>#N/A</c:v>
                </c:pt>
                <c:pt idx="502">
                  <c:v>#N/A</c:v>
                </c:pt>
                <c:pt idx="503">
                  <c:v>#N/A</c:v>
                </c:pt>
                <c:pt idx="504">
                  <c:v>#N/A</c:v>
                </c:pt>
                <c:pt idx="505">
                  <c:v>#N/A</c:v>
                </c:pt>
                <c:pt idx="506">
                  <c:v>#N/A</c:v>
                </c:pt>
                <c:pt idx="507">
                  <c:v>#N/A</c:v>
                </c:pt>
                <c:pt idx="508">
                  <c:v>#N/A</c:v>
                </c:pt>
                <c:pt idx="509">
                  <c:v>#N/A</c:v>
                </c:pt>
                <c:pt idx="510">
                  <c:v>#N/A</c:v>
                </c:pt>
                <c:pt idx="511">
                  <c:v>#N/A</c:v>
                </c:pt>
                <c:pt idx="512">
                  <c:v>#N/A</c:v>
                </c:pt>
                <c:pt idx="513">
                  <c:v>#N/A</c:v>
                </c:pt>
                <c:pt idx="514">
                  <c:v>#N/A</c:v>
                </c:pt>
                <c:pt idx="515">
                  <c:v>#N/A</c:v>
                </c:pt>
                <c:pt idx="516">
                  <c:v>#N/A</c:v>
                </c:pt>
                <c:pt idx="517">
                  <c:v>#N/A</c:v>
                </c:pt>
                <c:pt idx="518">
                  <c:v>#N/A</c:v>
                </c:pt>
                <c:pt idx="519">
                  <c:v>#N/A</c:v>
                </c:pt>
                <c:pt idx="520">
                  <c:v>#N/A</c:v>
                </c:pt>
                <c:pt idx="521">
                  <c:v>#N/A</c:v>
                </c:pt>
                <c:pt idx="522">
                  <c:v>#N/A</c:v>
                </c:pt>
                <c:pt idx="523">
                  <c:v>#N/A</c:v>
                </c:pt>
                <c:pt idx="524">
                  <c:v>#N/A</c:v>
                </c:pt>
                <c:pt idx="525">
                  <c:v>#N/A</c:v>
                </c:pt>
                <c:pt idx="526">
                  <c:v>#N/A</c:v>
                </c:pt>
                <c:pt idx="527">
                  <c:v>#N/A</c:v>
                </c:pt>
                <c:pt idx="528">
                  <c:v>#N/A</c:v>
                </c:pt>
                <c:pt idx="529">
                  <c:v>#N/A</c:v>
                </c:pt>
                <c:pt idx="530">
                  <c:v>#N/A</c:v>
                </c:pt>
                <c:pt idx="531">
                  <c:v>#N/A</c:v>
                </c:pt>
                <c:pt idx="532">
                  <c:v>#N/A</c:v>
                </c:pt>
                <c:pt idx="533">
                  <c:v>#N/A</c:v>
                </c:pt>
                <c:pt idx="534">
                  <c:v>#N/A</c:v>
                </c:pt>
                <c:pt idx="535">
                  <c:v>#N/A</c:v>
                </c:pt>
                <c:pt idx="536">
                  <c:v>#N/A</c:v>
                </c:pt>
                <c:pt idx="537">
                  <c:v>#N/A</c:v>
                </c:pt>
                <c:pt idx="538">
                  <c:v>#N/A</c:v>
                </c:pt>
                <c:pt idx="539">
                  <c:v>#N/A</c:v>
                </c:pt>
                <c:pt idx="540">
                  <c:v>#N/A</c:v>
                </c:pt>
                <c:pt idx="541">
                  <c:v>#N/A</c:v>
                </c:pt>
                <c:pt idx="542">
                  <c:v>#N/A</c:v>
                </c:pt>
                <c:pt idx="543">
                  <c:v>#N/A</c:v>
                </c:pt>
                <c:pt idx="544">
                  <c:v>#N/A</c:v>
                </c:pt>
                <c:pt idx="545">
                  <c:v>#N/A</c:v>
                </c:pt>
                <c:pt idx="546">
                  <c:v>#N/A</c:v>
                </c:pt>
                <c:pt idx="547">
                  <c:v>#N/A</c:v>
                </c:pt>
                <c:pt idx="548">
                  <c:v>#N/A</c:v>
                </c:pt>
                <c:pt idx="549">
                  <c:v>#N/A</c:v>
                </c:pt>
                <c:pt idx="550">
                  <c:v>#N/A</c:v>
                </c:pt>
                <c:pt idx="551">
                  <c:v>#N/A</c:v>
                </c:pt>
                <c:pt idx="552">
                  <c:v>#N/A</c:v>
                </c:pt>
                <c:pt idx="553">
                  <c:v>#N/A</c:v>
                </c:pt>
                <c:pt idx="554">
                  <c:v>#N/A</c:v>
                </c:pt>
                <c:pt idx="555">
                  <c:v>#N/A</c:v>
                </c:pt>
                <c:pt idx="556">
                  <c:v>#N/A</c:v>
                </c:pt>
                <c:pt idx="557">
                  <c:v>#N/A</c:v>
                </c:pt>
                <c:pt idx="558">
                  <c:v>#N/A</c:v>
                </c:pt>
                <c:pt idx="559">
                  <c:v>#N/A</c:v>
                </c:pt>
                <c:pt idx="560">
                  <c:v>#N/A</c:v>
                </c:pt>
                <c:pt idx="561">
                  <c:v>#N/A</c:v>
                </c:pt>
                <c:pt idx="562">
                  <c:v>#N/A</c:v>
                </c:pt>
                <c:pt idx="563">
                  <c:v>#N/A</c:v>
                </c:pt>
                <c:pt idx="564">
                  <c:v>#N/A</c:v>
                </c:pt>
                <c:pt idx="565">
                  <c:v>#N/A</c:v>
                </c:pt>
                <c:pt idx="566">
                  <c:v>#N/A</c:v>
                </c:pt>
                <c:pt idx="567">
                  <c:v>#N/A</c:v>
                </c:pt>
                <c:pt idx="568">
                  <c:v>#N/A</c:v>
                </c:pt>
                <c:pt idx="569">
                  <c:v>#N/A</c:v>
                </c:pt>
                <c:pt idx="570">
                  <c:v>#N/A</c:v>
                </c:pt>
                <c:pt idx="571">
                  <c:v>#N/A</c:v>
                </c:pt>
                <c:pt idx="572">
                  <c:v>#N/A</c:v>
                </c:pt>
                <c:pt idx="573">
                  <c:v>#N/A</c:v>
                </c:pt>
                <c:pt idx="574">
                  <c:v>#N/A</c:v>
                </c:pt>
                <c:pt idx="575">
                  <c:v>#N/A</c:v>
                </c:pt>
                <c:pt idx="576">
                  <c:v>#N/A</c:v>
                </c:pt>
                <c:pt idx="577">
                  <c:v>#N/A</c:v>
                </c:pt>
                <c:pt idx="578">
                  <c:v>#N/A</c:v>
                </c:pt>
                <c:pt idx="579">
                  <c:v>#N/A</c:v>
                </c:pt>
                <c:pt idx="580">
                  <c:v>#N/A</c:v>
                </c:pt>
                <c:pt idx="581">
                  <c:v>#N/A</c:v>
                </c:pt>
                <c:pt idx="582">
                  <c:v>#N/A</c:v>
                </c:pt>
                <c:pt idx="583">
                  <c:v>#N/A</c:v>
                </c:pt>
                <c:pt idx="584">
                  <c:v>#N/A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2004640"/>
        <c:axId val="1342000832"/>
      </c:scatterChart>
      <c:valAx>
        <c:axId val="1342004640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Source Sans Pro"/>
                    <a:ea typeface="CMU Serif" charset="0"/>
                    <a:cs typeface="Source Sans Pro"/>
                  </a:defRPr>
                </a:pPr>
                <a:r>
                  <a:rPr lang="en-US" sz="1600" b="1">
                    <a:solidFill>
                      <a:schemeClr val="tx1"/>
                    </a:solidFill>
                    <a:latin typeface="Source Sans Pro"/>
                    <a:ea typeface="CMU Serif" charset="0"/>
                    <a:cs typeface="Source Sans Pro"/>
                  </a:rPr>
                  <a:t>Active pixels</a:t>
                </a:r>
              </a:p>
            </c:rich>
          </c:tx>
          <c:layout>
            <c:manualLayout>
              <c:xMode val="edge"/>
              <c:yMode val="edge"/>
              <c:x val="0.43046331415372402"/>
              <c:y val="0.8894765117422259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Source Sans Pro"/>
                <a:ea typeface="CMU Serif" charset="0"/>
                <a:cs typeface="Source Sans Pro"/>
              </a:defRPr>
            </a:pPr>
            <a:endParaRPr lang="en-US"/>
          </a:p>
        </c:txPr>
        <c:crossAx val="1342000832"/>
        <c:crosses val="autoZero"/>
        <c:crossBetween val="midCat"/>
        <c:majorUnit val="5"/>
      </c:valAx>
      <c:valAx>
        <c:axId val="1342000832"/>
        <c:scaling>
          <c:orientation val="minMax"/>
          <c:max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ot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Source Sans Pro"/>
                    <a:ea typeface="CMU Serif" charset="0"/>
                    <a:cs typeface="Source Sans Pro"/>
                  </a:defRPr>
                </a:pPr>
                <a:r>
                  <a:rPr lang="en-US" sz="1600" b="1" i="0" dirty="0">
                    <a:solidFill>
                      <a:schemeClr val="tx1"/>
                    </a:solidFill>
                    <a:latin typeface="Source Sans Pro"/>
                    <a:ea typeface="CMU Serif" charset="0"/>
                    <a:cs typeface="Source Sans Pro"/>
                  </a:rPr>
                  <a:t>Largest conn. comp.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Source Sans Pro"/>
                <a:ea typeface="CMU Serif" charset="0"/>
                <a:cs typeface="Source Sans Pro"/>
              </a:defRPr>
            </a:pPr>
            <a:endParaRPr lang="en-US"/>
          </a:p>
        </c:txPr>
        <c:crossAx val="1342004640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464431600623186"/>
          <c:y val="0.93119524010269805"/>
          <c:w val="0.16859221714383199"/>
          <c:h val="6.1412887152568998E-2"/>
        </c:manualLayout>
      </c:layout>
      <c:overlay val="0"/>
      <c:txPr>
        <a:bodyPr/>
        <a:lstStyle/>
        <a:p>
          <a:pPr>
            <a:defRPr sz="1400">
              <a:latin typeface="Source Sans Pro"/>
              <a:cs typeface="Source Sans Pro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45001519574"/>
          <c:y val="6.2582652106755204E-2"/>
          <c:w val="0.85951641277690904"/>
          <c:h val="0.87483469578648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Sheet1!$J$41:$J$42</c:f>
              <c:strCache>
                <c:ptCount val="2"/>
                <c:pt idx="0">
                  <c:v>days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 w="25400">
                <a:solidFill>
                  <a:schemeClr val="tx2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Sheet1!$A$43:$A$47</c:f>
              <c:strCache>
                <c:ptCount val="5"/>
                <c:pt idx="0">
                  <c:v>Current</c:v>
                </c:pt>
                <c:pt idx="1">
                  <c:v>Sleeping</c:v>
                </c:pt>
                <c:pt idx="2">
                  <c:v>ThermoSense</c:v>
                </c:pt>
                <c:pt idx="3">
                  <c:v>Low Pwr A</c:v>
                </c:pt>
                <c:pt idx="4">
                  <c:v>Low Pwr B</c:v>
                </c:pt>
              </c:strCache>
            </c:strRef>
          </c:cat>
          <c:val>
            <c:numRef>
              <c:f>Sheet1!$J$43:$J$47</c:f>
              <c:numCache>
                <c:formatCode>0</c:formatCode>
                <c:ptCount val="5"/>
                <c:pt idx="0">
                  <c:v>8.1431102772566195</c:v>
                </c:pt>
                <c:pt idx="1">
                  <c:v>12.323682608188131</c:v>
                </c:pt>
                <c:pt idx="2">
                  <c:v>130.97782807326379</c:v>
                </c:pt>
                <c:pt idx="3">
                  <c:v>438.07725439812049</c:v>
                </c:pt>
                <c:pt idx="4">
                  <c:v>4718.1580009202289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41993760"/>
        <c:axId val="1341989408"/>
      </c:barChart>
      <c:catAx>
        <c:axId val="1341993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341989408"/>
        <c:crosses val="autoZero"/>
        <c:auto val="1"/>
        <c:lblAlgn val="ctr"/>
        <c:lblOffset val="100"/>
        <c:noMultiLvlLbl val="0"/>
      </c:catAx>
      <c:valAx>
        <c:axId val="134198940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AU" sz="1600" b="1">
                    <a:latin typeface="Source Sans Pro" panose="020B0503030403020204" pitchFamily="34" charset="0"/>
                  </a:rPr>
                  <a:t>Life</a:t>
                </a:r>
                <a:r>
                  <a:rPr lang="en-AU" sz="1600" b="1" baseline="0">
                    <a:latin typeface="Source Sans Pro" panose="020B0503030403020204" pitchFamily="34" charset="0"/>
                  </a:rPr>
                  <a:t> (days)</a:t>
                </a:r>
                <a:endParaRPr lang="en-AU" sz="1600" b="1">
                  <a:latin typeface="Source Sans Pro" panose="020B0503030403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1863961855477999E-2"/>
              <c:y val="0.3051686013382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34199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Sheet1!$I$41:$I$42</c:f>
              <c:strCache>
                <c:ptCount val="2"/>
                <c:pt idx="0">
                  <c:v>mW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  <a:effectLst/>
            </c:spPr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Sheet1!$A$43:$A$47</c:f>
              <c:strCache>
                <c:ptCount val="5"/>
                <c:pt idx="0">
                  <c:v>Current</c:v>
                </c:pt>
                <c:pt idx="1">
                  <c:v>Sleeping</c:v>
                </c:pt>
                <c:pt idx="2">
                  <c:v>ThermoSense</c:v>
                </c:pt>
                <c:pt idx="3">
                  <c:v>Low Pwr A</c:v>
                </c:pt>
                <c:pt idx="4">
                  <c:v>Low Pwr B</c:v>
                </c:pt>
              </c:strCache>
            </c:strRef>
          </c:cat>
          <c:val>
            <c:numRef>
              <c:f>Sheet1!$I$43:$I$47</c:f>
              <c:numCache>
                <c:formatCode>0.00</c:formatCode>
                <c:ptCount val="5"/>
                <c:pt idx="0">
                  <c:v>255.84</c:v>
                </c:pt>
                <c:pt idx="1">
                  <c:v>169.05119999999999</c:v>
                </c:pt>
                <c:pt idx="2">
                  <c:v>15.906000000000001</c:v>
                </c:pt>
                <c:pt idx="3">
                  <c:v>4.75563</c:v>
                </c:pt>
                <c:pt idx="4">
                  <c:v>0.44155650000000002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999744"/>
        <c:axId val="1342003552"/>
      </c:barChart>
      <c:catAx>
        <c:axId val="1341999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600" b="1"/>
                  <a:t>Prototype</a:t>
                </a:r>
                <a:r>
                  <a:rPr lang="en-AU" sz="1600" b="1" baseline="0"/>
                  <a:t> Version</a:t>
                </a:r>
                <a:endParaRPr lang="en-AU" sz="1600" b="1"/>
              </a:p>
            </c:rich>
          </c:tx>
          <c:layout>
            <c:manualLayout>
              <c:xMode val="edge"/>
              <c:yMode val="edge"/>
              <c:x val="0.445592529868297"/>
              <c:y val="0.908287968003555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003552"/>
        <c:crosses val="autoZero"/>
        <c:auto val="1"/>
        <c:lblAlgn val="ctr"/>
        <c:lblOffset val="100"/>
        <c:noMultiLvlLbl val="0"/>
      </c:catAx>
      <c:valAx>
        <c:axId val="134200355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AU" sz="1600" b="1">
                    <a:latin typeface="Source Sans Pro" panose="020B0503030403020204" pitchFamily="34" charset="0"/>
                  </a:rPr>
                  <a:t>Power Consumption (mW)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34199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445001519574"/>
          <c:y val="6.2582652106755204E-2"/>
          <c:w val="0.85951641277690904"/>
          <c:h val="0.87483469578648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Sheet1!$J$41:$J$42</c:f>
              <c:strCache>
                <c:ptCount val="2"/>
                <c:pt idx="0">
                  <c:v>days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 w="25400">
                <a:solidFill>
                  <a:schemeClr val="tx2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Sheet1!$A$43:$A$47</c:f>
              <c:strCache>
                <c:ptCount val="5"/>
                <c:pt idx="0">
                  <c:v>Current</c:v>
                </c:pt>
                <c:pt idx="1">
                  <c:v>Sleeping</c:v>
                </c:pt>
                <c:pt idx="2">
                  <c:v>ThermoSense</c:v>
                </c:pt>
                <c:pt idx="3">
                  <c:v>Low Pwr A</c:v>
                </c:pt>
                <c:pt idx="4">
                  <c:v>Low Pwr B</c:v>
                </c:pt>
              </c:strCache>
            </c:strRef>
          </c:cat>
          <c:val>
            <c:numRef>
              <c:f>Sheet1!$J$43:$J$47</c:f>
              <c:numCache>
                <c:formatCode>0</c:formatCode>
                <c:ptCount val="5"/>
                <c:pt idx="0">
                  <c:v>8.1431102772566195</c:v>
                </c:pt>
                <c:pt idx="1">
                  <c:v>12.323682608188131</c:v>
                </c:pt>
                <c:pt idx="2">
                  <c:v>130.97782807326379</c:v>
                </c:pt>
                <c:pt idx="3">
                  <c:v>438.07725439812049</c:v>
                </c:pt>
                <c:pt idx="4">
                  <c:v>4718.1580009202289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42002464"/>
        <c:axId val="1342004096"/>
      </c:barChart>
      <c:catAx>
        <c:axId val="134200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342004096"/>
        <c:crosses val="autoZero"/>
        <c:auto val="1"/>
        <c:lblAlgn val="ctr"/>
        <c:lblOffset val="100"/>
        <c:noMultiLvlLbl val="0"/>
      </c:catAx>
      <c:valAx>
        <c:axId val="134200409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AU" sz="1600" b="1">
                    <a:latin typeface="Source Sans Pro" panose="020B0503030403020204" pitchFamily="34" charset="0"/>
                  </a:rPr>
                  <a:t>Life</a:t>
                </a:r>
                <a:r>
                  <a:rPr lang="en-AU" sz="1600" b="1" baseline="0">
                    <a:latin typeface="Source Sans Pro" panose="020B0503030403020204" pitchFamily="34" charset="0"/>
                  </a:rPr>
                  <a:t> (days)</a:t>
                </a:r>
                <a:endParaRPr lang="en-AU" sz="1600" b="1">
                  <a:latin typeface="Source Sans Pro" panose="020B0503030403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1863961855477999E-2"/>
              <c:y val="0.30516860133820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342002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Sheet1!$I$41:$I$42</c:f>
              <c:strCache>
                <c:ptCount val="2"/>
                <c:pt idx="0">
                  <c:v>mW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tx2">
                  <a:lumMod val="50000"/>
                </a:schemeClr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  <a:effectLst/>
            </c:spPr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Sheet1!$A$43:$A$47</c:f>
              <c:strCache>
                <c:ptCount val="5"/>
                <c:pt idx="0">
                  <c:v>Current</c:v>
                </c:pt>
                <c:pt idx="1">
                  <c:v>Sleeping</c:v>
                </c:pt>
                <c:pt idx="2">
                  <c:v>ThermoSense</c:v>
                </c:pt>
                <c:pt idx="3">
                  <c:v>Low Pwr A</c:v>
                </c:pt>
                <c:pt idx="4">
                  <c:v>Low Pwr B</c:v>
                </c:pt>
              </c:strCache>
            </c:strRef>
          </c:cat>
          <c:val>
            <c:numRef>
              <c:f>Sheet1!$I$43:$I$47</c:f>
              <c:numCache>
                <c:formatCode>0.00</c:formatCode>
                <c:ptCount val="5"/>
                <c:pt idx="0">
                  <c:v>255.84</c:v>
                </c:pt>
                <c:pt idx="1">
                  <c:v>169.05119999999999</c:v>
                </c:pt>
                <c:pt idx="2">
                  <c:v>15.906000000000001</c:v>
                </c:pt>
                <c:pt idx="3">
                  <c:v>4.75563</c:v>
                </c:pt>
                <c:pt idx="4">
                  <c:v>0.44155650000000002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1992128"/>
        <c:axId val="1342001920"/>
      </c:barChart>
      <c:catAx>
        <c:axId val="1341992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600" b="1"/>
                  <a:t>Prototype</a:t>
                </a:r>
                <a:r>
                  <a:rPr lang="en-AU" sz="1600" b="1" baseline="0"/>
                  <a:t> Version</a:t>
                </a:r>
                <a:endParaRPr lang="en-AU" sz="1600" b="1"/>
              </a:p>
            </c:rich>
          </c:tx>
          <c:layout>
            <c:manualLayout>
              <c:xMode val="edge"/>
              <c:yMode val="edge"/>
              <c:x val="0.445592529868297"/>
              <c:y val="0.9082879680035550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001920"/>
        <c:crosses val="autoZero"/>
        <c:auto val="1"/>
        <c:lblAlgn val="ctr"/>
        <c:lblOffset val="100"/>
        <c:noMultiLvlLbl val="0"/>
      </c:catAx>
      <c:valAx>
        <c:axId val="134200192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r>
                  <a:rPr lang="en-AU" sz="1600" b="1">
                    <a:latin typeface="Source Sans Pro" panose="020B0503030403020204" pitchFamily="34" charset="0"/>
                  </a:rPr>
                  <a:t>Power Consumption (mW)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34199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Sheet2!$A$2</c:f>
              <c:strCache>
                <c:ptCount val="1"/>
                <c:pt idx="0">
                  <c:v>Background</c:v>
                </c:pt>
              </c:strCache>
            </c:strRef>
          </c:tx>
          <c:spPr>
            <a:ln w="127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Sheet2!$B$1:$AA$1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Sheet2!$B$2:$AA$2</c:f>
              <c:numCache>
                <c:formatCode>General</c:formatCode>
                <c:ptCount val="26"/>
                <c:pt idx="0">
                  <c:v>27.8</c:v>
                </c:pt>
                <c:pt idx="1">
                  <c:v>27.57</c:v>
                </c:pt>
                <c:pt idx="2">
                  <c:v>27.66</c:v>
                </c:pt>
                <c:pt idx="3">
                  <c:v>27.57</c:v>
                </c:pt>
                <c:pt idx="4">
                  <c:v>27.75</c:v>
                </c:pt>
                <c:pt idx="5">
                  <c:v>27.85</c:v>
                </c:pt>
                <c:pt idx="6">
                  <c:v>27.89</c:v>
                </c:pt>
                <c:pt idx="7">
                  <c:v>27.66</c:v>
                </c:pt>
                <c:pt idx="8">
                  <c:v>27.7</c:v>
                </c:pt>
                <c:pt idx="9">
                  <c:v>27.57</c:v>
                </c:pt>
                <c:pt idx="10">
                  <c:v>27.61</c:v>
                </c:pt>
                <c:pt idx="11">
                  <c:v>27.8</c:v>
                </c:pt>
                <c:pt idx="12">
                  <c:v>27.66</c:v>
                </c:pt>
                <c:pt idx="13">
                  <c:v>27.52</c:v>
                </c:pt>
                <c:pt idx="14">
                  <c:v>27.61</c:v>
                </c:pt>
                <c:pt idx="15">
                  <c:v>27.66</c:v>
                </c:pt>
                <c:pt idx="16">
                  <c:v>27.57</c:v>
                </c:pt>
                <c:pt idx="17">
                  <c:v>27.75</c:v>
                </c:pt>
                <c:pt idx="18">
                  <c:v>27.75</c:v>
                </c:pt>
                <c:pt idx="19">
                  <c:v>27.66</c:v>
                </c:pt>
                <c:pt idx="20">
                  <c:v>27.7</c:v>
                </c:pt>
                <c:pt idx="21">
                  <c:v>27.7</c:v>
                </c:pt>
                <c:pt idx="22">
                  <c:v>27.66</c:v>
                </c:pt>
                <c:pt idx="23">
                  <c:v>27.66</c:v>
                </c:pt>
                <c:pt idx="24">
                  <c:v>27.66</c:v>
                </c:pt>
                <c:pt idx="25">
                  <c:v>27.66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Sheet2!$A$3</c:f>
              <c:strCache>
                <c:ptCount val="1"/>
                <c:pt idx="0">
                  <c:v>Human</c:v>
                </c:pt>
              </c:strCache>
            </c:strRef>
          </c:tx>
          <c:spPr>
            <a:ln w="25400" cap="flat" cmpd="sng" algn="ctr">
              <a:solidFill>
                <a:schemeClr val="accent5"/>
              </a:solidFill>
              <a:prstDash val="solid"/>
            </a:ln>
            <a:effectLst/>
          </c:spPr>
          <c:marker>
            <c:symbol val="none"/>
          </c:marker>
          <c:cat>
            <c:numRef>
              <c:f>Sheet2!$B$1:$AA$1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Sheet2!$B$3:$AA$3</c:f>
              <c:numCache>
                <c:formatCode>General</c:formatCode>
                <c:ptCount val="26"/>
                <c:pt idx="0">
                  <c:v>34.869999999999997</c:v>
                </c:pt>
                <c:pt idx="1">
                  <c:v>34.47</c:v>
                </c:pt>
                <c:pt idx="2">
                  <c:v>34.520000000000003</c:v>
                </c:pt>
                <c:pt idx="3">
                  <c:v>34.43</c:v>
                </c:pt>
                <c:pt idx="4">
                  <c:v>34.43</c:v>
                </c:pt>
                <c:pt idx="5">
                  <c:v>34.78</c:v>
                </c:pt>
                <c:pt idx="6">
                  <c:v>34.78</c:v>
                </c:pt>
                <c:pt idx="7">
                  <c:v>34.82</c:v>
                </c:pt>
                <c:pt idx="8">
                  <c:v>34.47</c:v>
                </c:pt>
                <c:pt idx="9">
                  <c:v>34.520000000000003</c:v>
                </c:pt>
                <c:pt idx="10">
                  <c:v>34.82</c:v>
                </c:pt>
                <c:pt idx="11">
                  <c:v>34.47</c:v>
                </c:pt>
                <c:pt idx="12">
                  <c:v>34.43</c:v>
                </c:pt>
                <c:pt idx="13">
                  <c:v>34.47</c:v>
                </c:pt>
                <c:pt idx="14">
                  <c:v>34.43</c:v>
                </c:pt>
                <c:pt idx="15">
                  <c:v>34.340000000000003</c:v>
                </c:pt>
                <c:pt idx="16">
                  <c:v>34.520000000000003</c:v>
                </c:pt>
                <c:pt idx="17">
                  <c:v>34.43</c:v>
                </c:pt>
                <c:pt idx="18">
                  <c:v>34.47</c:v>
                </c:pt>
                <c:pt idx="19">
                  <c:v>34.78</c:v>
                </c:pt>
                <c:pt idx="20">
                  <c:v>34.61</c:v>
                </c:pt>
                <c:pt idx="21">
                  <c:v>34.74</c:v>
                </c:pt>
                <c:pt idx="22">
                  <c:v>34.869999999999997</c:v>
                </c:pt>
                <c:pt idx="23">
                  <c:v>34.869999999999997</c:v>
                </c:pt>
                <c:pt idx="24">
                  <c:v>34.869999999999997</c:v>
                </c:pt>
                <c:pt idx="25">
                  <c:v>34.869999999999997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Sheet2!$A$4</c:f>
              <c:strCache>
                <c:ptCount val="1"/>
                <c:pt idx="0">
                  <c:v>3σ Background</c:v>
                </c:pt>
              </c:strCache>
            </c:strRef>
          </c:tx>
          <c:spPr>
            <a:ln w="12700" cap="flat" cmpd="sng" algn="ctr">
              <a:solidFill>
                <a:schemeClr val="tx2"/>
              </a:solidFill>
              <a:prstDash val="sysDash"/>
            </a:ln>
            <a:effectLst/>
          </c:spPr>
          <c:marker>
            <c:symbol val="none"/>
          </c:marker>
          <c:cat>
            <c:numRef>
              <c:f>Sheet2!$B$1:$AA$1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Sheet2!$B$4:$AA$4</c:f>
              <c:numCache>
                <c:formatCode>General</c:formatCode>
                <c:ptCount val="26"/>
                <c:pt idx="0">
                  <c:v>27.934043576119681</c:v>
                </c:pt>
                <c:pt idx="1">
                  <c:v>27.934043576119681</c:v>
                </c:pt>
                <c:pt idx="2">
                  <c:v>27.934043576119681</c:v>
                </c:pt>
                <c:pt idx="3">
                  <c:v>27.934043576119681</c:v>
                </c:pt>
                <c:pt idx="4">
                  <c:v>27.934043576119681</c:v>
                </c:pt>
                <c:pt idx="5">
                  <c:v>27.934043576119681</c:v>
                </c:pt>
                <c:pt idx="6">
                  <c:v>27.934043576119681</c:v>
                </c:pt>
                <c:pt idx="7">
                  <c:v>27.934043576119681</c:v>
                </c:pt>
                <c:pt idx="8">
                  <c:v>27.934043576119681</c:v>
                </c:pt>
                <c:pt idx="9">
                  <c:v>27.934043576119681</c:v>
                </c:pt>
                <c:pt idx="10">
                  <c:v>27.934043576119681</c:v>
                </c:pt>
                <c:pt idx="11">
                  <c:v>27.934043576119681</c:v>
                </c:pt>
                <c:pt idx="12">
                  <c:v>27.934043576119681</c:v>
                </c:pt>
                <c:pt idx="13">
                  <c:v>27.934043576119681</c:v>
                </c:pt>
                <c:pt idx="14">
                  <c:v>27.934043576119681</c:v>
                </c:pt>
                <c:pt idx="15">
                  <c:v>27.934043576119681</c:v>
                </c:pt>
                <c:pt idx="16">
                  <c:v>27.934043576119681</c:v>
                </c:pt>
                <c:pt idx="17">
                  <c:v>27.934043576119681</c:v>
                </c:pt>
                <c:pt idx="18">
                  <c:v>27.934043576119681</c:v>
                </c:pt>
                <c:pt idx="19">
                  <c:v>27.934043576119681</c:v>
                </c:pt>
                <c:pt idx="20">
                  <c:v>27.934043576119681</c:v>
                </c:pt>
                <c:pt idx="21">
                  <c:v>27.934043576119681</c:v>
                </c:pt>
                <c:pt idx="22">
                  <c:v>27.934043576119681</c:v>
                </c:pt>
                <c:pt idx="23">
                  <c:v>27.934043576119681</c:v>
                </c:pt>
                <c:pt idx="24">
                  <c:v>27.934043576119681</c:v>
                </c:pt>
                <c:pt idx="25">
                  <c:v>27.934043576119681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1994304"/>
        <c:axId val="1341994848"/>
      </c:lineChart>
      <c:catAx>
        <c:axId val="1341994304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1341994848"/>
        <c:crosses val="autoZero"/>
        <c:auto val="1"/>
        <c:lblAlgn val="ctr"/>
        <c:lblOffset val="50"/>
        <c:tickLblSkip val="3"/>
        <c:noMultiLvlLbl val="0"/>
      </c:catAx>
      <c:valAx>
        <c:axId val="1341994848"/>
        <c:scaling>
          <c:orientation val="minMax"/>
          <c:max val="37"/>
          <c:min val="25"/>
        </c:scaling>
        <c:delete val="0"/>
        <c:axPos val="l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title>
          <c:tx>
            <c:rich>
              <a:bodyPr/>
              <a:lstStyle/>
              <a:p>
                <a:pPr>
                  <a:defRPr b="0">
                    <a:latin typeface="CMU Serif Roman"/>
                    <a:ea typeface="CMU Serif" charset="0"/>
                    <a:cs typeface="CMU Serif Roman"/>
                  </a:defRPr>
                </a:pPr>
                <a:r>
                  <a:rPr lang="en-US" b="0">
                    <a:latin typeface="CMU Serif Roman"/>
                    <a:ea typeface="CMU Serif" charset="0"/>
                    <a:cs typeface="CMU Serif Roman"/>
                  </a:rPr>
                  <a:t>Temp (</a:t>
                </a:r>
                <a:r>
                  <a:rPr lang="en-US" sz="1000" b="0" i="0" u="none" strike="noStrike" baseline="0">
                    <a:effectLst/>
                    <a:latin typeface="CMU Serif Roman"/>
                    <a:cs typeface="CMU Serif Roman"/>
                  </a:rPr>
                  <a:t>°C)</a:t>
                </a:r>
                <a:endParaRPr lang="en-US" b="0">
                  <a:latin typeface="CMU Serif Roman"/>
                  <a:ea typeface="CMU Serif" charset="0"/>
                  <a:cs typeface="CMU Serif Roman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 i="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1341994304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Sheet2!$A$14</c:f>
              <c:strCache>
                <c:ptCount val="1"/>
                <c:pt idx="0">
                  <c:v>Background</c:v>
                </c:pt>
              </c:strCache>
            </c:strRef>
          </c:tx>
          <c:spPr>
            <a:ln w="127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Sheet2!$B$13:$CX$13</c:f>
              <c:numCache>
                <c:formatCode>General</c:formatCode>
                <c:ptCount val="10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</c:numCache>
            </c:numRef>
          </c:cat>
          <c:val>
            <c:numRef>
              <c:f>Sheet2!$B$14:$CX$14</c:f>
              <c:numCache>
                <c:formatCode>General</c:formatCode>
                <c:ptCount val="101"/>
                <c:pt idx="0">
                  <c:v>27.7</c:v>
                </c:pt>
                <c:pt idx="1">
                  <c:v>27.7</c:v>
                </c:pt>
                <c:pt idx="2">
                  <c:v>28.08</c:v>
                </c:pt>
                <c:pt idx="3">
                  <c:v>27.8</c:v>
                </c:pt>
                <c:pt idx="4">
                  <c:v>27.94</c:v>
                </c:pt>
                <c:pt idx="5">
                  <c:v>27.57</c:v>
                </c:pt>
                <c:pt idx="6">
                  <c:v>27.94</c:v>
                </c:pt>
                <c:pt idx="7">
                  <c:v>27.38</c:v>
                </c:pt>
                <c:pt idx="8">
                  <c:v>27.89</c:v>
                </c:pt>
                <c:pt idx="9">
                  <c:v>27.89</c:v>
                </c:pt>
                <c:pt idx="10">
                  <c:v>27.61</c:v>
                </c:pt>
                <c:pt idx="11">
                  <c:v>27.8</c:v>
                </c:pt>
                <c:pt idx="12">
                  <c:v>27.89</c:v>
                </c:pt>
                <c:pt idx="13">
                  <c:v>27.89</c:v>
                </c:pt>
                <c:pt idx="14">
                  <c:v>27.89</c:v>
                </c:pt>
                <c:pt idx="15">
                  <c:v>27.85</c:v>
                </c:pt>
                <c:pt idx="16">
                  <c:v>27.47</c:v>
                </c:pt>
                <c:pt idx="17">
                  <c:v>27.94</c:v>
                </c:pt>
                <c:pt idx="18">
                  <c:v>27.52</c:v>
                </c:pt>
                <c:pt idx="19">
                  <c:v>27.85</c:v>
                </c:pt>
                <c:pt idx="20">
                  <c:v>27.85</c:v>
                </c:pt>
                <c:pt idx="21">
                  <c:v>27.94</c:v>
                </c:pt>
                <c:pt idx="22">
                  <c:v>27.85</c:v>
                </c:pt>
                <c:pt idx="23">
                  <c:v>27.8</c:v>
                </c:pt>
                <c:pt idx="24">
                  <c:v>27.43</c:v>
                </c:pt>
                <c:pt idx="25">
                  <c:v>27.89</c:v>
                </c:pt>
                <c:pt idx="26">
                  <c:v>27.99</c:v>
                </c:pt>
                <c:pt idx="27">
                  <c:v>27.99</c:v>
                </c:pt>
                <c:pt idx="28">
                  <c:v>27.94</c:v>
                </c:pt>
                <c:pt idx="29">
                  <c:v>27.38</c:v>
                </c:pt>
                <c:pt idx="30">
                  <c:v>27.57</c:v>
                </c:pt>
                <c:pt idx="31">
                  <c:v>27.94</c:v>
                </c:pt>
                <c:pt idx="32">
                  <c:v>27.89</c:v>
                </c:pt>
                <c:pt idx="33">
                  <c:v>27.8</c:v>
                </c:pt>
                <c:pt idx="34">
                  <c:v>27.89</c:v>
                </c:pt>
                <c:pt idx="35">
                  <c:v>27.52</c:v>
                </c:pt>
                <c:pt idx="36">
                  <c:v>27.52</c:v>
                </c:pt>
                <c:pt idx="37">
                  <c:v>27.8</c:v>
                </c:pt>
                <c:pt idx="38">
                  <c:v>27.89</c:v>
                </c:pt>
                <c:pt idx="39">
                  <c:v>27.89</c:v>
                </c:pt>
                <c:pt idx="40">
                  <c:v>27.89</c:v>
                </c:pt>
                <c:pt idx="41">
                  <c:v>27.43</c:v>
                </c:pt>
                <c:pt idx="42">
                  <c:v>27.8</c:v>
                </c:pt>
                <c:pt idx="43">
                  <c:v>27.89</c:v>
                </c:pt>
                <c:pt idx="44">
                  <c:v>27.85</c:v>
                </c:pt>
                <c:pt idx="45">
                  <c:v>27.85</c:v>
                </c:pt>
                <c:pt idx="46">
                  <c:v>27.85</c:v>
                </c:pt>
                <c:pt idx="47">
                  <c:v>27.8</c:v>
                </c:pt>
                <c:pt idx="48">
                  <c:v>27.8</c:v>
                </c:pt>
                <c:pt idx="49">
                  <c:v>27.8</c:v>
                </c:pt>
                <c:pt idx="50">
                  <c:v>27.8</c:v>
                </c:pt>
                <c:pt idx="51">
                  <c:v>27.85</c:v>
                </c:pt>
                <c:pt idx="52">
                  <c:v>27.94</c:v>
                </c:pt>
                <c:pt idx="53">
                  <c:v>27.57</c:v>
                </c:pt>
                <c:pt idx="54">
                  <c:v>27.89</c:v>
                </c:pt>
                <c:pt idx="55">
                  <c:v>27.89</c:v>
                </c:pt>
                <c:pt idx="56">
                  <c:v>27.99</c:v>
                </c:pt>
                <c:pt idx="57">
                  <c:v>27.99</c:v>
                </c:pt>
                <c:pt idx="58">
                  <c:v>27.89</c:v>
                </c:pt>
                <c:pt idx="59">
                  <c:v>27.43</c:v>
                </c:pt>
                <c:pt idx="60">
                  <c:v>27.89</c:v>
                </c:pt>
                <c:pt idx="61">
                  <c:v>27.89</c:v>
                </c:pt>
                <c:pt idx="62">
                  <c:v>28.22</c:v>
                </c:pt>
                <c:pt idx="63">
                  <c:v>27.8</c:v>
                </c:pt>
                <c:pt idx="64">
                  <c:v>27.52</c:v>
                </c:pt>
                <c:pt idx="65">
                  <c:v>27.52</c:v>
                </c:pt>
                <c:pt idx="66">
                  <c:v>27.43</c:v>
                </c:pt>
                <c:pt idx="67">
                  <c:v>27.8</c:v>
                </c:pt>
                <c:pt idx="68">
                  <c:v>27.8</c:v>
                </c:pt>
                <c:pt idx="69">
                  <c:v>27.89</c:v>
                </c:pt>
                <c:pt idx="70">
                  <c:v>27.8</c:v>
                </c:pt>
                <c:pt idx="71">
                  <c:v>27.43</c:v>
                </c:pt>
                <c:pt idx="72">
                  <c:v>27.43</c:v>
                </c:pt>
                <c:pt idx="73">
                  <c:v>27.99</c:v>
                </c:pt>
                <c:pt idx="74">
                  <c:v>28.27</c:v>
                </c:pt>
                <c:pt idx="75">
                  <c:v>27.94</c:v>
                </c:pt>
                <c:pt idx="76">
                  <c:v>27.94</c:v>
                </c:pt>
                <c:pt idx="77">
                  <c:v>27.94</c:v>
                </c:pt>
                <c:pt idx="78">
                  <c:v>27.52</c:v>
                </c:pt>
                <c:pt idx="79">
                  <c:v>27.52</c:v>
                </c:pt>
                <c:pt idx="80">
                  <c:v>27.89</c:v>
                </c:pt>
                <c:pt idx="81">
                  <c:v>27.89</c:v>
                </c:pt>
                <c:pt idx="82">
                  <c:v>27.89</c:v>
                </c:pt>
                <c:pt idx="83">
                  <c:v>27.89</c:v>
                </c:pt>
                <c:pt idx="84">
                  <c:v>27.94</c:v>
                </c:pt>
                <c:pt idx="85">
                  <c:v>27.85</c:v>
                </c:pt>
                <c:pt idx="86">
                  <c:v>27.94</c:v>
                </c:pt>
                <c:pt idx="87">
                  <c:v>27.94</c:v>
                </c:pt>
                <c:pt idx="88">
                  <c:v>27.8</c:v>
                </c:pt>
                <c:pt idx="89">
                  <c:v>27.85</c:v>
                </c:pt>
                <c:pt idx="90">
                  <c:v>27.52</c:v>
                </c:pt>
                <c:pt idx="91">
                  <c:v>27.89</c:v>
                </c:pt>
                <c:pt idx="92">
                  <c:v>27.85</c:v>
                </c:pt>
                <c:pt idx="93">
                  <c:v>27.89</c:v>
                </c:pt>
                <c:pt idx="94">
                  <c:v>27.52</c:v>
                </c:pt>
                <c:pt idx="95">
                  <c:v>27.52</c:v>
                </c:pt>
                <c:pt idx="96">
                  <c:v>27.75</c:v>
                </c:pt>
                <c:pt idx="97">
                  <c:v>27.85</c:v>
                </c:pt>
                <c:pt idx="98">
                  <c:v>27.47</c:v>
                </c:pt>
                <c:pt idx="99">
                  <c:v>27.99</c:v>
                </c:pt>
                <c:pt idx="100">
                  <c:v>27.89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Sheet2!$A$15</c:f>
              <c:strCache>
                <c:ptCount val="1"/>
                <c:pt idx="0">
                  <c:v>Human</c:v>
                </c:pt>
              </c:strCache>
            </c:strRef>
          </c:tx>
          <c:spPr>
            <a:ln w="25400" cap="flat" cmpd="sng" algn="ctr">
              <a:solidFill>
                <a:schemeClr val="accent5"/>
              </a:solidFill>
              <a:prstDash val="solid"/>
            </a:ln>
            <a:effectLst/>
          </c:spPr>
          <c:marker>
            <c:symbol val="none"/>
          </c:marker>
          <c:cat>
            <c:numRef>
              <c:f>Sheet2!$B$13:$CX$13</c:f>
              <c:numCache>
                <c:formatCode>General</c:formatCode>
                <c:ptCount val="10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</c:numCache>
            </c:numRef>
          </c:cat>
          <c:val>
            <c:numRef>
              <c:f>Sheet2!$B$15:$CX$15</c:f>
              <c:numCache>
                <c:formatCode>General</c:formatCode>
                <c:ptCount val="101"/>
                <c:pt idx="0">
                  <c:v>34.25</c:v>
                </c:pt>
                <c:pt idx="1">
                  <c:v>34.300000000000011</c:v>
                </c:pt>
                <c:pt idx="2">
                  <c:v>34.47</c:v>
                </c:pt>
                <c:pt idx="3">
                  <c:v>34.340000000000003</c:v>
                </c:pt>
                <c:pt idx="4">
                  <c:v>34.340000000000003</c:v>
                </c:pt>
                <c:pt idx="5">
                  <c:v>34.340000000000003</c:v>
                </c:pt>
                <c:pt idx="6">
                  <c:v>34.26</c:v>
                </c:pt>
                <c:pt idx="7">
                  <c:v>34.39</c:v>
                </c:pt>
                <c:pt idx="8">
                  <c:v>34.78</c:v>
                </c:pt>
                <c:pt idx="9">
                  <c:v>34.78</c:v>
                </c:pt>
                <c:pt idx="10">
                  <c:v>34.74</c:v>
                </c:pt>
                <c:pt idx="11">
                  <c:v>34.340000000000003</c:v>
                </c:pt>
                <c:pt idx="12">
                  <c:v>34.04</c:v>
                </c:pt>
                <c:pt idx="13">
                  <c:v>34.39</c:v>
                </c:pt>
                <c:pt idx="14">
                  <c:v>34.39</c:v>
                </c:pt>
                <c:pt idx="15">
                  <c:v>34.700000000000003</c:v>
                </c:pt>
                <c:pt idx="16">
                  <c:v>34.340000000000003</c:v>
                </c:pt>
                <c:pt idx="17">
                  <c:v>34.47</c:v>
                </c:pt>
                <c:pt idx="18">
                  <c:v>34.340000000000003</c:v>
                </c:pt>
                <c:pt idx="19">
                  <c:v>34.300000000000011</c:v>
                </c:pt>
                <c:pt idx="20">
                  <c:v>34.300000000000011</c:v>
                </c:pt>
                <c:pt idx="21">
                  <c:v>35.17</c:v>
                </c:pt>
                <c:pt idx="22">
                  <c:v>34.300000000000011</c:v>
                </c:pt>
                <c:pt idx="23">
                  <c:v>33.909999999999997</c:v>
                </c:pt>
                <c:pt idx="24">
                  <c:v>33.909999999999997</c:v>
                </c:pt>
                <c:pt idx="25">
                  <c:v>34.08</c:v>
                </c:pt>
                <c:pt idx="26">
                  <c:v>34.700000000000003</c:v>
                </c:pt>
                <c:pt idx="27">
                  <c:v>34.340000000000003</c:v>
                </c:pt>
                <c:pt idx="28">
                  <c:v>34.39</c:v>
                </c:pt>
                <c:pt idx="29">
                  <c:v>34.74</c:v>
                </c:pt>
                <c:pt idx="30">
                  <c:v>34.43</c:v>
                </c:pt>
                <c:pt idx="31">
                  <c:v>34.43</c:v>
                </c:pt>
                <c:pt idx="32">
                  <c:v>34.39</c:v>
                </c:pt>
                <c:pt idx="33">
                  <c:v>34.39</c:v>
                </c:pt>
                <c:pt idx="34">
                  <c:v>34.74</c:v>
                </c:pt>
                <c:pt idx="35">
                  <c:v>34.39</c:v>
                </c:pt>
                <c:pt idx="36">
                  <c:v>34.39</c:v>
                </c:pt>
                <c:pt idx="37">
                  <c:v>34.340000000000003</c:v>
                </c:pt>
                <c:pt idx="38">
                  <c:v>34.340000000000003</c:v>
                </c:pt>
                <c:pt idx="39">
                  <c:v>34.700000000000003</c:v>
                </c:pt>
                <c:pt idx="40">
                  <c:v>34.700000000000003</c:v>
                </c:pt>
                <c:pt idx="41">
                  <c:v>33.950000000000003</c:v>
                </c:pt>
                <c:pt idx="42">
                  <c:v>33.950000000000003</c:v>
                </c:pt>
                <c:pt idx="43">
                  <c:v>34.47</c:v>
                </c:pt>
                <c:pt idx="44">
                  <c:v>34.340000000000003</c:v>
                </c:pt>
                <c:pt idx="45">
                  <c:v>34.65</c:v>
                </c:pt>
                <c:pt idx="46">
                  <c:v>34.300000000000011</c:v>
                </c:pt>
                <c:pt idx="47">
                  <c:v>34.43</c:v>
                </c:pt>
                <c:pt idx="48">
                  <c:v>34.26</c:v>
                </c:pt>
                <c:pt idx="49">
                  <c:v>34.300000000000011</c:v>
                </c:pt>
                <c:pt idx="50">
                  <c:v>34.300000000000011</c:v>
                </c:pt>
                <c:pt idx="51">
                  <c:v>34.39</c:v>
                </c:pt>
                <c:pt idx="52">
                  <c:v>34.65</c:v>
                </c:pt>
                <c:pt idx="53">
                  <c:v>34.65</c:v>
                </c:pt>
                <c:pt idx="54">
                  <c:v>33.909999999999997</c:v>
                </c:pt>
                <c:pt idx="55">
                  <c:v>34.43</c:v>
                </c:pt>
                <c:pt idx="56">
                  <c:v>34.74</c:v>
                </c:pt>
                <c:pt idx="57">
                  <c:v>34.74</c:v>
                </c:pt>
                <c:pt idx="58">
                  <c:v>34.74</c:v>
                </c:pt>
                <c:pt idx="59">
                  <c:v>34.74</c:v>
                </c:pt>
                <c:pt idx="60">
                  <c:v>34.340000000000003</c:v>
                </c:pt>
                <c:pt idx="61">
                  <c:v>34.340000000000003</c:v>
                </c:pt>
                <c:pt idx="62">
                  <c:v>34.340000000000003</c:v>
                </c:pt>
                <c:pt idx="63">
                  <c:v>34.700000000000003</c:v>
                </c:pt>
                <c:pt idx="64">
                  <c:v>34.65</c:v>
                </c:pt>
                <c:pt idx="65">
                  <c:v>34.300000000000011</c:v>
                </c:pt>
                <c:pt idx="66">
                  <c:v>34.300000000000011</c:v>
                </c:pt>
                <c:pt idx="67">
                  <c:v>34.300000000000011</c:v>
                </c:pt>
                <c:pt idx="68">
                  <c:v>34.65</c:v>
                </c:pt>
                <c:pt idx="69">
                  <c:v>34.869999999999997</c:v>
                </c:pt>
                <c:pt idx="70">
                  <c:v>34.300000000000011</c:v>
                </c:pt>
                <c:pt idx="71">
                  <c:v>33.950000000000003</c:v>
                </c:pt>
                <c:pt idx="72">
                  <c:v>34.300000000000011</c:v>
                </c:pt>
                <c:pt idx="73">
                  <c:v>34.43</c:v>
                </c:pt>
                <c:pt idx="74">
                  <c:v>34.300000000000011</c:v>
                </c:pt>
                <c:pt idx="75">
                  <c:v>34.300000000000011</c:v>
                </c:pt>
                <c:pt idx="76">
                  <c:v>34.300000000000011</c:v>
                </c:pt>
                <c:pt idx="77">
                  <c:v>34.39</c:v>
                </c:pt>
                <c:pt idx="78">
                  <c:v>34.26</c:v>
                </c:pt>
                <c:pt idx="79">
                  <c:v>34.26</c:v>
                </c:pt>
                <c:pt idx="80">
                  <c:v>34.39</c:v>
                </c:pt>
                <c:pt idx="81">
                  <c:v>34.39</c:v>
                </c:pt>
                <c:pt idx="82">
                  <c:v>34.74</c:v>
                </c:pt>
                <c:pt idx="83">
                  <c:v>34.39</c:v>
                </c:pt>
                <c:pt idx="84">
                  <c:v>34.39</c:v>
                </c:pt>
                <c:pt idx="85">
                  <c:v>34.39</c:v>
                </c:pt>
                <c:pt idx="86">
                  <c:v>33.99</c:v>
                </c:pt>
                <c:pt idx="87">
                  <c:v>34.340000000000003</c:v>
                </c:pt>
                <c:pt idx="88">
                  <c:v>34.700000000000003</c:v>
                </c:pt>
                <c:pt idx="89">
                  <c:v>34.340000000000003</c:v>
                </c:pt>
                <c:pt idx="90">
                  <c:v>33.950000000000003</c:v>
                </c:pt>
                <c:pt idx="91">
                  <c:v>34.300000000000011</c:v>
                </c:pt>
                <c:pt idx="92">
                  <c:v>34.300000000000011</c:v>
                </c:pt>
                <c:pt idx="93">
                  <c:v>34.300000000000011</c:v>
                </c:pt>
                <c:pt idx="94">
                  <c:v>34.65</c:v>
                </c:pt>
                <c:pt idx="95">
                  <c:v>34.78</c:v>
                </c:pt>
                <c:pt idx="96">
                  <c:v>34.26</c:v>
                </c:pt>
                <c:pt idx="97">
                  <c:v>34.26</c:v>
                </c:pt>
                <c:pt idx="98">
                  <c:v>34.26</c:v>
                </c:pt>
                <c:pt idx="99">
                  <c:v>34.43</c:v>
                </c:pt>
                <c:pt idx="100">
                  <c:v>34.340000000000003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Sheet2!$A$16</c:f>
              <c:strCache>
                <c:ptCount val="1"/>
                <c:pt idx="0">
                  <c:v>3σ Background</c:v>
                </c:pt>
              </c:strCache>
            </c:strRef>
          </c:tx>
          <c:spPr>
            <a:ln w="12700">
              <a:solidFill>
                <a:schemeClr val="tx2"/>
              </a:solidFill>
              <a:prstDash val="sysDash"/>
            </a:ln>
          </c:spPr>
          <c:marker>
            <c:symbol val="none"/>
          </c:marker>
          <c:cat>
            <c:numRef>
              <c:f>Sheet2!$B$13:$CX$13</c:f>
              <c:numCache>
                <c:formatCode>General</c:formatCode>
                <c:ptCount val="10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</c:numCache>
            </c:numRef>
          </c:cat>
          <c:val>
            <c:numRef>
              <c:f>Sheet2!$B$16:$CX$16</c:f>
              <c:numCache>
                <c:formatCode>General</c:formatCode>
                <c:ptCount val="101"/>
                <c:pt idx="0">
                  <c:v>28.375094413670261</c:v>
                </c:pt>
                <c:pt idx="1">
                  <c:v>28.375094413670261</c:v>
                </c:pt>
                <c:pt idx="2">
                  <c:v>28.375094413670261</c:v>
                </c:pt>
                <c:pt idx="3">
                  <c:v>28.375094413670261</c:v>
                </c:pt>
                <c:pt idx="4">
                  <c:v>28.375094413670261</c:v>
                </c:pt>
                <c:pt idx="5">
                  <c:v>28.375094413670261</c:v>
                </c:pt>
                <c:pt idx="6">
                  <c:v>28.375094413670261</c:v>
                </c:pt>
                <c:pt idx="7">
                  <c:v>28.375094413670261</c:v>
                </c:pt>
                <c:pt idx="8">
                  <c:v>28.375094413670261</c:v>
                </c:pt>
                <c:pt idx="9">
                  <c:v>28.375094413670261</c:v>
                </c:pt>
                <c:pt idx="10">
                  <c:v>28.375094413670261</c:v>
                </c:pt>
                <c:pt idx="11">
                  <c:v>28.375094413670261</c:v>
                </c:pt>
                <c:pt idx="12">
                  <c:v>28.375094413670261</c:v>
                </c:pt>
                <c:pt idx="13">
                  <c:v>28.375094413670261</c:v>
                </c:pt>
                <c:pt idx="14">
                  <c:v>28.375094413670261</c:v>
                </c:pt>
                <c:pt idx="15">
                  <c:v>28.375094413670261</c:v>
                </c:pt>
                <c:pt idx="16">
                  <c:v>28.375094413670261</c:v>
                </c:pt>
                <c:pt idx="17">
                  <c:v>28.375094413670261</c:v>
                </c:pt>
                <c:pt idx="18">
                  <c:v>28.375094413670261</c:v>
                </c:pt>
                <c:pt idx="19">
                  <c:v>28.375094413670261</c:v>
                </c:pt>
                <c:pt idx="20">
                  <c:v>28.375094413670261</c:v>
                </c:pt>
                <c:pt idx="21">
                  <c:v>28.375094413670261</c:v>
                </c:pt>
                <c:pt idx="22">
                  <c:v>28.375094413670261</c:v>
                </c:pt>
                <c:pt idx="23">
                  <c:v>28.375094413670261</c:v>
                </c:pt>
                <c:pt idx="24">
                  <c:v>28.375094413670261</c:v>
                </c:pt>
                <c:pt idx="25">
                  <c:v>28.375094413670261</c:v>
                </c:pt>
                <c:pt idx="26">
                  <c:v>28.375094413670261</c:v>
                </c:pt>
                <c:pt idx="27">
                  <c:v>28.375094413670261</c:v>
                </c:pt>
                <c:pt idx="28">
                  <c:v>28.375094413670261</c:v>
                </c:pt>
                <c:pt idx="29">
                  <c:v>28.375094413670261</c:v>
                </c:pt>
                <c:pt idx="30">
                  <c:v>28.375094413670261</c:v>
                </c:pt>
                <c:pt idx="31">
                  <c:v>28.375094413670261</c:v>
                </c:pt>
                <c:pt idx="32">
                  <c:v>28.375094413670261</c:v>
                </c:pt>
                <c:pt idx="33">
                  <c:v>28.375094413670261</c:v>
                </c:pt>
                <c:pt idx="34">
                  <c:v>28.375094413670261</c:v>
                </c:pt>
                <c:pt idx="35">
                  <c:v>28.375094413670261</c:v>
                </c:pt>
                <c:pt idx="36">
                  <c:v>28.375094413670261</c:v>
                </c:pt>
                <c:pt idx="37">
                  <c:v>28.375094413670261</c:v>
                </c:pt>
                <c:pt idx="38">
                  <c:v>28.375094413670261</c:v>
                </c:pt>
                <c:pt idx="39">
                  <c:v>28.375094413670261</c:v>
                </c:pt>
                <c:pt idx="40">
                  <c:v>28.375094413670261</c:v>
                </c:pt>
                <c:pt idx="41">
                  <c:v>28.375094413670261</c:v>
                </c:pt>
                <c:pt idx="42">
                  <c:v>28.375094413670261</c:v>
                </c:pt>
                <c:pt idx="43">
                  <c:v>28.375094413670261</c:v>
                </c:pt>
                <c:pt idx="44">
                  <c:v>28.375094413670261</c:v>
                </c:pt>
                <c:pt idx="45">
                  <c:v>28.375094413670261</c:v>
                </c:pt>
                <c:pt idx="46">
                  <c:v>28.375094413670261</c:v>
                </c:pt>
                <c:pt idx="47">
                  <c:v>28.375094413670261</c:v>
                </c:pt>
                <c:pt idx="48">
                  <c:v>28.375094413670261</c:v>
                </c:pt>
                <c:pt idx="49">
                  <c:v>28.375094413670261</c:v>
                </c:pt>
                <c:pt idx="50">
                  <c:v>28.375094413670261</c:v>
                </c:pt>
                <c:pt idx="51">
                  <c:v>28.375094413670261</c:v>
                </c:pt>
                <c:pt idx="52">
                  <c:v>28.375094413670261</c:v>
                </c:pt>
                <c:pt idx="53">
                  <c:v>28.375094413670261</c:v>
                </c:pt>
                <c:pt idx="54">
                  <c:v>28.375094413670261</c:v>
                </c:pt>
                <c:pt idx="55">
                  <c:v>28.375094413670261</c:v>
                </c:pt>
                <c:pt idx="56">
                  <c:v>28.375094413670261</c:v>
                </c:pt>
                <c:pt idx="57">
                  <c:v>28.375094413670261</c:v>
                </c:pt>
                <c:pt idx="58">
                  <c:v>28.375094413670261</c:v>
                </c:pt>
                <c:pt idx="59">
                  <c:v>28.375094413670261</c:v>
                </c:pt>
                <c:pt idx="60">
                  <c:v>28.375094413670261</c:v>
                </c:pt>
                <c:pt idx="61">
                  <c:v>28.375094413670261</c:v>
                </c:pt>
                <c:pt idx="62">
                  <c:v>28.375094413670261</c:v>
                </c:pt>
                <c:pt idx="63">
                  <c:v>28.375094413670261</c:v>
                </c:pt>
                <c:pt idx="64">
                  <c:v>28.375094413670261</c:v>
                </c:pt>
                <c:pt idx="65">
                  <c:v>28.375094413670261</c:v>
                </c:pt>
                <c:pt idx="66">
                  <c:v>28.375094413670261</c:v>
                </c:pt>
                <c:pt idx="67">
                  <c:v>28.375094413670261</c:v>
                </c:pt>
                <c:pt idx="68">
                  <c:v>28.375094413670261</c:v>
                </c:pt>
                <c:pt idx="69">
                  <c:v>28.375094413670261</c:v>
                </c:pt>
                <c:pt idx="70">
                  <c:v>28.375094413670261</c:v>
                </c:pt>
                <c:pt idx="71">
                  <c:v>28.375094413670261</c:v>
                </c:pt>
                <c:pt idx="72">
                  <c:v>28.375094413670261</c:v>
                </c:pt>
                <c:pt idx="73">
                  <c:v>28.375094413670261</c:v>
                </c:pt>
                <c:pt idx="74">
                  <c:v>28.375094413670261</c:v>
                </c:pt>
                <c:pt idx="75">
                  <c:v>28.375094413670261</c:v>
                </c:pt>
                <c:pt idx="76">
                  <c:v>28.375094413670261</c:v>
                </c:pt>
                <c:pt idx="77">
                  <c:v>28.375094413670261</c:v>
                </c:pt>
                <c:pt idx="78">
                  <c:v>28.375094413670261</c:v>
                </c:pt>
                <c:pt idx="79">
                  <c:v>28.375094413670261</c:v>
                </c:pt>
                <c:pt idx="80">
                  <c:v>28.375094413670261</c:v>
                </c:pt>
                <c:pt idx="81">
                  <c:v>28.375094413670261</c:v>
                </c:pt>
                <c:pt idx="82">
                  <c:v>28.375094413670261</c:v>
                </c:pt>
                <c:pt idx="83">
                  <c:v>28.375094413670261</c:v>
                </c:pt>
                <c:pt idx="84">
                  <c:v>28.375094413670261</c:v>
                </c:pt>
                <c:pt idx="85">
                  <c:v>28.375094413670261</c:v>
                </c:pt>
                <c:pt idx="86">
                  <c:v>28.375094413670261</c:v>
                </c:pt>
                <c:pt idx="87">
                  <c:v>28.375094413670261</c:v>
                </c:pt>
                <c:pt idx="88">
                  <c:v>28.375094413670261</c:v>
                </c:pt>
                <c:pt idx="89">
                  <c:v>28.375094413670261</c:v>
                </c:pt>
                <c:pt idx="90">
                  <c:v>28.375094413670261</c:v>
                </c:pt>
                <c:pt idx="91">
                  <c:v>28.375094413670261</c:v>
                </c:pt>
                <c:pt idx="92">
                  <c:v>28.375094413670261</c:v>
                </c:pt>
                <c:pt idx="93">
                  <c:v>28.375094413670261</c:v>
                </c:pt>
                <c:pt idx="94">
                  <c:v>28.375094413670261</c:v>
                </c:pt>
                <c:pt idx="95">
                  <c:v>28.375094413670261</c:v>
                </c:pt>
                <c:pt idx="96">
                  <c:v>28.375094413670261</c:v>
                </c:pt>
                <c:pt idx="97">
                  <c:v>28.375094413670261</c:v>
                </c:pt>
                <c:pt idx="98">
                  <c:v>28.375094413670261</c:v>
                </c:pt>
                <c:pt idx="99">
                  <c:v>28.375094413670261</c:v>
                </c:pt>
                <c:pt idx="100">
                  <c:v>28.375094413670261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2000288"/>
        <c:axId val="1341998112"/>
      </c:lineChart>
      <c:catAx>
        <c:axId val="1342000288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1341998112"/>
        <c:crosses val="autoZero"/>
        <c:auto val="1"/>
        <c:lblAlgn val="ctr"/>
        <c:lblOffset val="50"/>
        <c:tickLblSkip val="8"/>
        <c:tickMarkSkip val="4"/>
        <c:noMultiLvlLbl val="0"/>
      </c:catAx>
      <c:valAx>
        <c:axId val="1341998112"/>
        <c:scaling>
          <c:orientation val="minMax"/>
          <c:max val="37"/>
          <c:min val="25"/>
        </c:scaling>
        <c:delete val="0"/>
        <c:axPos val="l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title>
          <c:tx>
            <c:rich>
              <a:bodyPr/>
              <a:lstStyle/>
              <a:p>
                <a:pPr>
                  <a:defRPr b="0">
                    <a:latin typeface="CMU Serif Roman"/>
                    <a:ea typeface="CMU Serif" charset="0"/>
                    <a:cs typeface="CMU Serif Roman"/>
                  </a:defRPr>
                </a:pPr>
                <a:r>
                  <a:rPr lang="en-US" b="0">
                    <a:latin typeface="CMU Serif Roman"/>
                    <a:ea typeface="CMU Serif" charset="0"/>
                    <a:cs typeface="CMU Serif Roman"/>
                  </a:rPr>
                  <a:t>Temp (</a:t>
                </a:r>
                <a:r>
                  <a:rPr lang="en-US" sz="1000" b="0" i="0" u="none" strike="noStrike" baseline="0">
                    <a:effectLst/>
                    <a:latin typeface="CMU Serif Roman"/>
                    <a:cs typeface="CMU Serif Roman"/>
                  </a:rPr>
                  <a:t>°C)</a:t>
                </a:r>
                <a:endParaRPr lang="en-US" b="0">
                  <a:latin typeface="CMU Serif Roman"/>
                  <a:ea typeface="CMU Serif" charset="0"/>
                  <a:cs typeface="CMU Serif Roman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 i="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1342000288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Sheet2!$A$26</c:f>
              <c:strCache>
                <c:ptCount val="1"/>
                <c:pt idx="0">
                  <c:v>Background</c:v>
                </c:pt>
              </c:strCache>
            </c:strRef>
          </c:tx>
          <c:spPr>
            <a:ln w="12700">
              <a:solidFill>
                <a:srgbClr val="FF0000"/>
              </a:solidFill>
            </a:ln>
          </c:spPr>
          <c:marker>
            <c:symbol val="none"/>
          </c:marker>
          <c:cat>
            <c:numRef>
              <c:f>Sheet2!$B$25:$OL$25</c:f>
              <c:numCache>
                <c:formatCode>General</c:formatCode>
                <c:ptCount val="401"/>
                <c:pt idx="0">
                  <c:v>0</c:v>
                </c:pt>
                <c:pt idx="1">
                  <c:v>0.125</c:v>
                </c:pt>
                <c:pt idx="2">
                  <c:v>0.25</c:v>
                </c:pt>
                <c:pt idx="3">
                  <c:v>0.375</c:v>
                </c:pt>
                <c:pt idx="4">
                  <c:v>0.5</c:v>
                </c:pt>
                <c:pt idx="5">
                  <c:v>0.625</c:v>
                </c:pt>
                <c:pt idx="6">
                  <c:v>0.75</c:v>
                </c:pt>
                <c:pt idx="7">
                  <c:v>0.875</c:v>
                </c:pt>
                <c:pt idx="8">
                  <c:v>1</c:v>
                </c:pt>
                <c:pt idx="9">
                  <c:v>1.125</c:v>
                </c:pt>
                <c:pt idx="10">
                  <c:v>1.25</c:v>
                </c:pt>
                <c:pt idx="11">
                  <c:v>1.375</c:v>
                </c:pt>
                <c:pt idx="12">
                  <c:v>1.5</c:v>
                </c:pt>
                <c:pt idx="13">
                  <c:v>1.625</c:v>
                </c:pt>
                <c:pt idx="14">
                  <c:v>1.75</c:v>
                </c:pt>
                <c:pt idx="15">
                  <c:v>1.875</c:v>
                </c:pt>
                <c:pt idx="16">
                  <c:v>2</c:v>
                </c:pt>
                <c:pt idx="17">
                  <c:v>2.125</c:v>
                </c:pt>
                <c:pt idx="18">
                  <c:v>2.25</c:v>
                </c:pt>
                <c:pt idx="19">
                  <c:v>2.375</c:v>
                </c:pt>
                <c:pt idx="20">
                  <c:v>2.5</c:v>
                </c:pt>
                <c:pt idx="21">
                  <c:v>2.625</c:v>
                </c:pt>
                <c:pt idx="22">
                  <c:v>2.75</c:v>
                </c:pt>
                <c:pt idx="23">
                  <c:v>2.875</c:v>
                </c:pt>
                <c:pt idx="24">
                  <c:v>3</c:v>
                </c:pt>
                <c:pt idx="25">
                  <c:v>3.125</c:v>
                </c:pt>
                <c:pt idx="26">
                  <c:v>3.25</c:v>
                </c:pt>
                <c:pt idx="27">
                  <c:v>3.375</c:v>
                </c:pt>
                <c:pt idx="28">
                  <c:v>3.5</c:v>
                </c:pt>
                <c:pt idx="29">
                  <c:v>3.625</c:v>
                </c:pt>
                <c:pt idx="30">
                  <c:v>3.75</c:v>
                </c:pt>
                <c:pt idx="31">
                  <c:v>3.875</c:v>
                </c:pt>
                <c:pt idx="32">
                  <c:v>4</c:v>
                </c:pt>
                <c:pt idx="33">
                  <c:v>4.1249999999999876</c:v>
                </c:pt>
                <c:pt idx="34">
                  <c:v>4.25</c:v>
                </c:pt>
                <c:pt idx="35">
                  <c:v>4.375</c:v>
                </c:pt>
                <c:pt idx="36">
                  <c:v>4.5</c:v>
                </c:pt>
                <c:pt idx="37">
                  <c:v>4.6249999999999858</c:v>
                </c:pt>
                <c:pt idx="38">
                  <c:v>4.75</c:v>
                </c:pt>
                <c:pt idx="39">
                  <c:v>4.875</c:v>
                </c:pt>
                <c:pt idx="40">
                  <c:v>5</c:v>
                </c:pt>
                <c:pt idx="41">
                  <c:v>5.1249999999999876</c:v>
                </c:pt>
                <c:pt idx="42">
                  <c:v>5.25</c:v>
                </c:pt>
                <c:pt idx="43">
                  <c:v>5.375</c:v>
                </c:pt>
                <c:pt idx="44">
                  <c:v>5.5</c:v>
                </c:pt>
                <c:pt idx="45">
                  <c:v>5.6249999999999858</c:v>
                </c:pt>
                <c:pt idx="46">
                  <c:v>5.75</c:v>
                </c:pt>
                <c:pt idx="47">
                  <c:v>5.875</c:v>
                </c:pt>
                <c:pt idx="48">
                  <c:v>6</c:v>
                </c:pt>
                <c:pt idx="49">
                  <c:v>6.1249999999999876</c:v>
                </c:pt>
                <c:pt idx="50">
                  <c:v>6.25</c:v>
                </c:pt>
                <c:pt idx="51">
                  <c:v>6.375</c:v>
                </c:pt>
                <c:pt idx="52">
                  <c:v>6.5</c:v>
                </c:pt>
                <c:pt idx="53">
                  <c:v>6.6249999999999858</c:v>
                </c:pt>
                <c:pt idx="54">
                  <c:v>6.75</c:v>
                </c:pt>
                <c:pt idx="55">
                  <c:v>6.875</c:v>
                </c:pt>
                <c:pt idx="56">
                  <c:v>7</c:v>
                </c:pt>
                <c:pt idx="57">
                  <c:v>7.1249999999999876</c:v>
                </c:pt>
                <c:pt idx="58">
                  <c:v>7.25</c:v>
                </c:pt>
                <c:pt idx="59">
                  <c:v>7.375</c:v>
                </c:pt>
                <c:pt idx="60">
                  <c:v>7.5</c:v>
                </c:pt>
                <c:pt idx="61">
                  <c:v>7.6249999999999858</c:v>
                </c:pt>
                <c:pt idx="62">
                  <c:v>7.75</c:v>
                </c:pt>
                <c:pt idx="63">
                  <c:v>7.875</c:v>
                </c:pt>
                <c:pt idx="64">
                  <c:v>8</c:v>
                </c:pt>
                <c:pt idx="65">
                  <c:v>8.125</c:v>
                </c:pt>
                <c:pt idx="66">
                  <c:v>8.25</c:v>
                </c:pt>
                <c:pt idx="67">
                  <c:v>8.375</c:v>
                </c:pt>
                <c:pt idx="68">
                  <c:v>8.5</c:v>
                </c:pt>
                <c:pt idx="69">
                  <c:v>8.625</c:v>
                </c:pt>
                <c:pt idx="70">
                  <c:v>8.75</c:v>
                </c:pt>
                <c:pt idx="71">
                  <c:v>8.875</c:v>
                </c:pt>
                <c:pt idx="72">
                  <c:v>9</c:v>
                </c:pt>
                <c:pt idx="73">
                  <c:v>9.125</c:v>
                </c:pt>
                <c:pt idx="74">
                  <c:v>9.25</c:v>
                </c:pt>
                <c:pt idx="75">
                  <c:v>9.375</c:v>
                </c:pt>
                <c:pt idx="76">
                  <c:v>9.5</c:v>
                </c:pt>
                <c:pt idx="77">
                  <c:v>9.625</c:v>
                </c:pt>
                <c:pt idx="78">
                  <c:v>9.75</c:v>
                </c:pt>
                <c:pt idx="79">
                  <c:v>9.875</c:v>
                </c:pt>
                <c:pt idx="80">
                  <c:v>10</c:v>
                </c:pt>
                <c:pt idx="81">
                  <c:v>10.125</c:v>
                </c:pt>
                <c:pt idx="82">
                  <c:v>10.25</c:v>
                </c:pt>
                <c:pt idx="83">
                  <c:v>10.375</c:v>
                </c:pt>
                <c:pt idx="84">
                  <c:v>10.5</c:v>
                </c:pt>
                <c:pt idx="85">
                  <c:v>10.625</c:v>
                </c:pt>
                <c:pt idx="86">
                  <c:v>10.75</c:v>
                </c:pt>
                <c:pt idx="87">
                  <c:v>10.875</c:v>
                </c:pt>
                <c:pt idx="88">
                  <c:v>11</c:v>
                </c:pt>
                <c:pt idx="89">
                  <c:v>11.125</c:v>
                </c:pt>
                <c:pt idx="90">
                  <c:v>11.25</c:v>
                </c:pt>
                <c:pt idx="91">
                  <c:v>11.375</c:v>
                </c:pt>
                <c:pt idx="92">
                  <c:v>11.5</c:v>
                </c:pt>
                <c:pt idx="93">
                  <c:v>11.625</c:v>
                </c:pt>
                <c:pt idx="94">
                  <c:v>11.75</c:v>
                </c:pt>
                <c:pt idx="95">
                  <c:v>11.875</c:v>
                </c:pt>
                <c:pt idx="96">
                  <c:v>12</c:v>
                </c:pt>
                <c:pt idx="97">
                  <c:v>12.125</c:v>
                </c:pt>
                <c:pt idx="98">
                  <c:v>12.25</c:v>
                </c:pt>
                <c:pt idx="99">
                  <c:v>12.375</c:v>
                </c:pt>
                <c:pt idx="100">
                  <c:v>12.5</c:v>
                </c:pt>
                <c:pt idx="101">
                  <c:v>12.625</c:v>
                </c:pt>
                <c:pt idx="102">
                  <c:v>12.75</c:v>
                </c:pt>
                <c:pt idx="103">
                  <c:v>12.875</c:v>
                </c:pt>
                <c:pt idx="104">
                  <c:v>13</c:v>
                </c:pt>
                <c:pt idx="105">
                  <c:v>13.125</c:v>
                </c:pt>
                <c:pt idx="106">
                  <c:v>13.25</c:v>
                </c:pt>
                <c:pt idx="107">
                  <c:v>13.375</c:v>
                </c:pt>
                <c:pt idx="108">
                  <c:v>13.5</c:v>
                </c:pt>
                <c:pt idx="109">
                  <c:v>13.625</c:v>
                </c:pt>
                <c:pt idx="110">
                  <c:v>13.75</c:v>
                </c:pt>
                <c:pt idx="111">
                  <c:v>13.875</c:v>
                </c:pt>
                <c:pt idx="112">
                  <c:v>14</c:v>
                </c:pt>
                <c:pt idx="113">
                  <c:v>14.125</c:v>
                </c:pt>
                <c:pt idx="114">
                  <c:v>14.25</c:v>
                </c:pt>
                <c:pt idx="115">
                  <c:v>14.375</c:v>
                </c:pt>
                <c:pt idx="116">
                  <c:v>14.5</c:v>
                </c:pt>
                <c:pt idx="117">
                  <c:v>14.625</c:v>
                </c:pt>
                <c:pt idx="118">
                  <c:v>14.75</c:v>
                </c:pt>
                <c:pt idx="119">
                  <c:v>14.875</c:v>
                </c:pt>
                <c:pt idx="120">
                  <c:v>15</c:v>
                </c:pt>
                <c:pt idx="121">
                  <c:v>15.125</c:v>
                </c:pt>
                <c:pt idx="122">
                  <c:v>15.25</c:v>
                </c:pt>
                <c:pt idx="123">
                  <c:v>15.375</c:v>
                </c:pt>
                <c:pt idx="124">
                  <c:v>15.5</c:v>
                </c:pt>
                <c:pt idx="125">
                  <c:v>15.625</c:v>
                </c:pt>
                <c:pt idx="126">
                  <c:v>15.75</c:v>
                </c:pt>
                <c:pt idx="127">
                  <c:v>15.875</c:v>
                </c:pt>
                <c:pt idx="128">
                  <c:v>16</c:v>
                </c:pt>
                <c:pt idx="129">
                  <c:v>16.125</c:v>
                </c:pt>
                <c:pt idx="130">
                  <c:v>16.25</c:v>
                </c:pt>
                <c:pt idx="131">
                  <c:v>16.375</c:v>
                </c:pt>
                <c:pt idx="132">
                  <c:v>16.5</c:v>
                </c:pt>
                <c:pt idx="133">
                  <c:v>16.625</c:v>
                </c:pt>
                <c:pt idx="134">
                  <c:v>16.75</c:v>
                </c:pt>
                <c:pt idx="135">
                  <c:v>16.875</c:v>
                </c:pt>
                <c:pt idx="136">
                  <c:v>17</c:v>
                </c:pt>
                <c:pt idx="137">
                  <c:v>17.125</c:v>
                </c:pt>
                <c:pt idx="138">
                  <c:v>17.25</c:v>
                </c:pt>
                <c:pt idx="139">
                  <c:v>17.375</c:v>
                </c:pt>
                <c:pt idx="140">
                  <c:v>17.5</c:v>
                </c:pt>
                <c:pt idx="141">
                  <c:v>17.625</c:v>
                </c:pt>
                <c:pt idx="142">
                  <c:v>17.75</c:v>
                </c:pt>
                <c:pt idx="143">
                  <c:v>17.875</c:v>
                </c:pt>
                <c:pt idx="144">
                  <c:v>18</c:v>
                </c:pt>
                <c:pt idx="145">
                  <c:v>18.125</c:v>
                </c:pt>
                <c:pt idx="146">
                  <c:v>18.25</c:v>
                </c:pt>
                <c:pt idx="147">
                  <c:v>18.375</c:v>
                </c:pt>
                <c:pt idx="148">
                  <c:v>18.5</c:v>
                </c:pt>
                <c:pt idx="149">
                  <c:v>18.625</c:v>
                </c:pt>
                <c:pt idx="150">
                  <c:v>18.75</c:v>
                </c:pt>
                <c:pt idx="151">
                  <c:v>18.875</c:v>
                </c:pt>
                <c:pt idx="152">
                  <c:v>19</c:v>
                </c:pt>
                <c:pt idx="153">
                  <c:v>19.125</c:v>
                </c:pt>
                <c:pt idx="154">
                  <c:v>19.25</c:v>
                </c:pt>
                <c:pt idx="155">
                  <c:v>19.375</c:v>
                </c:pt>
                <c:pt idx="156">
                  <c:v>19.5</c:v>
                </c:pt>
                <c:pt idx="157">
                  <c:v>19.625</c:v>
                </c:pt>
                <c:pt idx="158">
                  <c:v>19.75</c:v>
                </c:pt>
                <c:pt idx="159">
                  <c:v>19.875</c:v>
                </c:pt>
                <c:pt idx="160">
                  <c:v>20</c:v>
                </c:pt>
                <c:pt idx="161">
                  <c:v>20.125</c:v>
                </c:pt>
                <c:pt idx="162">
                  <c:v>20.25</c:v>
                </c:pt>
                <c:pt idx="163">
                  <c:v>20.375</c:v>
                </c:pt>
                <c:pt idx="164">
                  <c:v>20.5</c:v>
                </c:pt>
                <c:pt idx="165">
                  <c:v>20.625</c:v>
                </c:pt>
                <c:pt idx="166">
                  <c:v>20.75</c:v>
                </c:pt>
                <c:pt idx="167">
                  <c:v>20.875</c:v>
                </c:pt>
                <c:pt idx="168">
                  <c:v>21</c:v>
                </c:pt>
                <c:pt idx="169">
                  <c:v>21.125</c:v>
                </c:pt>
                <c:pt idx="170">
                  <c:v>21.25</c:v>
                </c:pt>
                <c:pt idx="171">
                  <c:v>21.375</c:v>
                </c:pt>
                <c:pt idx="172">
                  <c:v>21.5</c:v>
                </c:pt>
                <c:pt idx="173">
                  <c:v>21.625</c:v>
                </c:pt>
                <c:pt idx="174">
                  <c:v>21.75</c:v>
                </c:pt>
                <c:pt idx="175">
                  <c:v>21.875</c:v>
                </c:pt>
                <c:pt idx="176">
                  <c:v>22</c:v>
                </c:pt>
                <c:pt idx="177">
                  <c:v>22.125</c:v>
                </c:pt>
                <c:pt idx="178">
                  <c:v>22.25</c:v>
                </c:pt>
                <c:pt idx="179">
                  <c:v>22.375</c:v>
                </c:pt>
                <c:pt idx="180">
                  <c:v>22.5</c:v>
                </c:pt>
                <c:pt idx="181">
                  <c:v>22.625</c:v>
                </c:pt>
                <c:pt idx="182">
                  <c:v>22.75</c:v>
                </c:pt>
                <c:pt idx="183">
                  <c:v>22.875</c:v>
                </c:pt>
                <c:pt idx="184">
                  <c:v>23</c:v>
                </c:pt>
                <c:pt idx="185">
                  <c:v>23.125</c:v>
                </c:pt>
                <c:pt idx="186">
                  <c:v>23.25</c:v>
                </c:pt>
                <c:pt idx="187">
                  <c:v>23.375</c:v>
                </c:pt>
                <c:pt idx="188">
                  <c:v>23.5</c:v>
                </c:pt>
                <c:pt idx="189">
                  <c:v>23.625</c:v>
                </c:pt>
                <c:pt idx="190">
                  <c:v>23.75</c:v>
                </c:pt>
                <c:pt idx="191">
                  <c:v>23.875</c:v>
                </c:pt>
                <c:pt idx="192">
                  <c:v>24</c:v>
                </c:pt>
                <c:pt idx="193">
                  <c:v>24.125</c:v>
                </c:pt>
                <c:pt idx="194">
                  <c:v>24.25</c:v>
                </c:pt>
                <c:pt idx="195">
                  <c:v>24.375</c:v>
                </c:pt>
                <c:pt idx="196">
                  <c:v>24.5</c:v>
                </c:pt>
                <c:pt idx="197">
                  <c:v>24.625</c:v>
                </c:pt>
                <c:pt idx="198">
                  <c:v>24.75</c:v>
                </c:pt>
                <c:pt idx="199">
                  <c:v>24.875</c:v>
                </c:pt>
                <c:pt idx="200">
                  <c:v>25</c:v>
                </c:pt>
                <c:pt idx="201">
                  <c:v>25.125</c:v>
                </c:pt>
                <c:pt idx="202">
                  <c:v>25.25</c:v>
                </c:pt>
                <c:pt idx="203">
                  <c:v>25.375</c:v>
                </c:pt>
                <c:pt idx="204">
                  <c:v>25.5</c:v>
                </c:pt>
                <c:pt idx="205">
                  <c:v>25.625</c:v>
                </c:pt>
                <c:pt idx="206">
                  <c:v>25.75</c:v>
                </c:pt>
                <c:pt idx="207">
                  <c:v>25.875</c:v>
                </c:pt>
                <c:pt idx="208">
                  <c:v>26</c:v>
                </c:pt>
                <c:pt idx="209">
                  <c:v>26.125</c:v>
                </c:pt>
                <c:pt idx="210">
                  <c:v>26.25</c:v>
                </c:pt>
                <c:pt idx="211">
                  <c:v>26.375</c:v>
                </c:pt>
                <c:pt idx="212">
                  <c:v>26.5</c:v>
                </c:pt>
                <c:pt idx="213">
                  <c:v>26.625</c:v>
                </c:pt>
                <c:pt idx="214">
                  <c:v>26.75</c:v>
                </c:pt>
                <c:pt idx="215">
                  <c:v>26.875</c:v>
                </c:pt>
                <c:pt idx="216">
                  <c:v>27</c:v>
                </c:pt>
                <c:pt idx="217">
                  <c:v>27.125</c:v>
                </c:pt>
                <c:pt idx="218">
                  <c:v>27.25</c:v>
                </c:pt>
                <c:pt idx="219">
                  <c:v>27.375</c:v>
                </c:pt>
                <c:pt idx="220">
                  <c:v>27.5</c:v>
                </c:pt>
                <c:pt idx="221">
                  <c:v>27.625</c:v>
                </c:pt>
                <c:pt idx="222">
                  <c:v>27.75</c:v>
                </c:pt>
                <c:pt idx="223">
                  <c:v>27.875</c:v>
                </c:pt>
                <c:pt idx="224">
                  <c:v>28</c:v>
                </c:pt>
                <c:pt idx="225">
                  <c:v>28.125</c:v>
                </c:pt>
                <c:pt idx="226">
                  <c:v>28.25</c:v>
                </c:pt>
                <c:pt idx="227">
                  <c:v>28.375</c:v>
                </c:pt>
                <c:pt idx="228">
                  <c:v>28.5</c:v>
                </c:pt>
                <c:pt idx="229">
                  <c:v>28.625</c:v>
                </c:pt>
                <c:pt idx="230">
                  <c:v>28.75</c:v>
                </c:pt>
                <c:pt idx="231">
                  <c:v>28.875</c:v>
                </c:pt>
                <c:pt idx="232">
                  <c:v>29</c:v>
                </c:pt>
                <c:pt idx="233">
                  <c:v>29.125</c:v>
                </c:pt>
                <c:pt idx="234">
                  <c:v>29.25</c:v>
                </c:pt>
                <c:pt idx="235">
                  <c:v>29.375</c:v>
                </c:pt>
                <c:pt idx="236">
                  <c:v>29.5</c:v>
                </c:pt>
                <c:pt idx="237">
                  <c:v>29.625</c:v>
                </c:pt>
                <c:pt idx="238">
                  <c:v>29.75</c:v>
                </c:pt>
                <c:pt idx="239">
                  <c:v>29.875</c:v>
                </c:pt>
                <c:pt idx="240">
                  <c:v>30</c:v>
                </c:pt>
                <c:pt idx="241">
                  <c:v>30.125</c:v>
                </c:pt>
                <c:pt idx="242">
                  <c:v>30.25</c:v>
                </c:pt>
                <c:pt idx="243">
                  <c:v>30.375</c:v>
                </c:pt>
                <c:pt idx="244">
                  <c:v>30.5</c:v>
                </c:pt>
                <c:pt idx="245">
                  <c:v>30.625</c:v>
                </c:pt>
                <c:pt idx="246">
                  <c:v>30.75</c:v>
                </c:pt>
                <c:pt idx="247">
                  <c:v>30.875</c:v>
                </c:pt>
                <c:pt idx="248">
                  <c:v>31</c:v>
                </c:pt>
                <c:pt idx="249">
                  <c:v>31.125</c:v>
                </c:pt>
                <c:pt idx="250">
                  <c:v>31.25</c:v>
                </c:pt>
                <c:pt idx="251">
                  <c:v>31.375</c:v>
                </c:pt>
                <c:pt idx="252">
                  <c:v>31.5</c:v>
                </c:pt>
                <c:pt idx="253">
                  <c:v>31.625</c:v>
                </c:pt>
                <c:pt idx="254">
                  <c:v>31.75</c:v>
                </c:pt>
                <c:pt idx="255">
                  <c:v>31.875</c:v>
                </c:pt>
                <c:pt idx="256">
                  <c:v>32</c:v>
                </c:pt>
                <c:pt idx="257">
                  <c:v>32.125</c:v>
                </c:pt>
                <c:pt idx="258">
                  <c:v>32.25</c:v>
                </c:pt>
                <c:pt idx="259">
                  <c:v>32.375</c:v>
                </c:pt>
                <c:pt idx="260">
                  <c:v>32.5</c:v>
                </c:pt>
                <c:pt idx="261">
                  <c:v>32.625</c:v>
                </c:pt>
                <c:pt idx="262">
                  <c:v>32.75</c:v>
                </c:pt>
                <c:pt idx="263">
                  <c:v>32.875</c:v>
                </c:pt>
                <c:pt idx="264">
                  <c:v>33</c:v>
                </c:pt>
                <c:pt idx="265">
                  <c:v>33.125</c:v>
                </c:pt>
                <c:pt idx="266">
                  <c:v>33.25</c:v>
                </c:pt>
                <c:pt idx="267">
                  <c:v>33.375</c:v>
                </c:pt>
                <c:pt idx="268">
                  <c:v>33.5</c:v>
                </c:pt>
                <c:pt idx="269">
                  <c:v>33.625</c:v>
                </c:pt>
                <c:pt idx="270">
                  <c:v>33.75</c:v>
                </c:pt>
                <c:pt idx="271">
                  <c:v>33.875</c:v>
                </c:pt>
                <c:pt idx="272">
                  <c:v>34</c:v>
                </c:pt>
                <c:pt idx="273">
                  <c:v>34.125</c:v>
                </c:pt>
                <c:pt idx="274">
                  <c:v>34.25</c:v>
                </c:pt>
                <c:pt idx="275">
                  <c:v>34.375</c:v>
                </c:pt>
                <c:pt idx="276">
                  <c:v>34.5</c:v>
                </c:pt>
                <c:pt idx="277">
                  <c:v>34.625</c:v>
                </c:pt>
                <c:pt idx="278">
                  <c:v>34.75</c:v>
                </c:pt>
                <c:pt idx="279">
                  <c:v>34.875</c:v>
                </c:pt>
                <c:pt idx="280">
                  <c:v>35</c:v>
                </c:pt>
                <c:pt idx="281">
                  <c:v>35.125</c:v>
                </c:pt>
                <c:pt idx="282">
                  <c:v>35.25</c:v>
                </c:pt>
                <c:pt idx="283">
                  <c:v>35.375</c:v>
                </c:pt>
                <c:pt idx="284">
                  <c:v>35.5</c:v>
                </c:pt>
                <c:pt idx="285">
                  <c:v>35.625</c:v>
                </c:pt>
                <c:pt idx="286">
                  <c:v>35.75</c:v>
                </c:pt>
                <c:pt idx="287">
                  <c:v>35.875</c:v>
                </c:pt>
                <c:pt idx="288">
                  <c:v>36</c:v>
                </c:pt>
                <c:pt idx="289">
                  <c:v>36.125</c:v>
                </c:pt>
                <c:pt idx="290">
                  <c:v>36.25</c:v>
                </c:pt>
                <c:pt idx="291">
                  <c:v>36.375</c:v>
                </c:pt>
                <c:pt idx="292">
                  <c:v>36.5</c:v>
                </c:pt>
                <c:pt idx="293">
                  <c:v>36.625</c:v>
                </c:pt>
                <c:pt idx="294">
                  <c:v>36.75</c:v>
                </c:pt>
                <c:pt idx="295">
                  <c:v>36.875</c:v>
                </c:pt>
                <c:pt idx="296">
                  <c:v>37</c:v>
                </c:pt>
                <c:pt idx="297">
                  <c:v>37.125</c:v>
                </c:pt>
                <c:pt idx="298">
                  <c:v>37.25</c:v>
                </c:pt>
                <c:pt idx="299">
                  <c:v>37.375</c:v>
                </c:pt>
                <c:pt idx="300">
                  <c:v>37.5</c:v>
                </c:pt>
                <c:pt idx="301">
                  <c:v>37.625</c:v>
                </c:pt>
                <c:pt idx="302">
                  <c:v>37.75</c:v>
                </c:pt>
                <c:pt idx="303">
                  <c:v>37.875</c:v>
                </c:pt>
                <c:pt idx="304">
                  <c:v>38</c:v>
                </c:pt>
                <c:pt idx="305">
                  <c:v>38.125</c:v>
                </c:pt>
                <c:pt idx="306">
                  <c:v>38.25</c:v>
                </c:pt>
                <c:pt idx="307">
                  <c:v>38.375</c:v>
                </c:pt>
                <c:pt idx="308">
                  <c:v>38.5</c:v>
                </c:pt>
                <c:pt idx="309">
                  <c:v>38.625</c:v>
                </c:pt>
                <c:pt idx="310">
                  <c:v>38.75</c:v>
                </c:pt>
                <c:pt idx="311">
                  <c:v>38.875</c:v>
                </c:pt>
                <c:pt idx="312">
                  <c:v>39</c:v>
                </c:pt>
                <c:pt idx="313">
                  <c:v>39.125</c:v>
                </c:pt>
                <c:pt idx="314">
                  <c:v>39.25</c:v>
                </c:pt>
                <c:pt idx="315">
                  <c:v>39.375</c:v>
                </c:pt>
                <c:pt idx="316">
                  <c:v>39.5</c:v>
                </c:pt>
                <c:pt idx="317">
                  <c:v>39.625</c:v>
                </c:pt>
                <c:pt idx="318">
                  <c:v>39.75</c:v>
                </c:pt>
                <c:pt idx="319">
                  <c:v>39.875</c:v>
                </c:pt>
                <c:pt idx="320">
                  <c:v>40</c:v>
                </c:pt>
                <c:pt idx="321">
                  <c:v>40.125</c:v>
                </c:pt>
                <c:pt idx="322">
                  <c:v>40.25</c:v>
                </c:pt>
                <c:pt idx="323">
                  <c:v>40.375</c:v>
                </c:pt>
                <c:pt idx="324">
                  <c:v>40.5</c:v>
                </c:pt>
                <c:pt idx="325">
                  <c:v>40.625</c:v>
                </c:pt>
                <c:pt idx="326">
                  <c:v>40.75</c:v>
                </c:pt>
                <c:pt idx="327">
                  <c:v>40.875</c:v>
                </c:pt>
                <c:pt idx="328">
                  <c:v>41</c:v>
                </c:pt>
                <c:pt idx="329">
                  <c:v>41.125</c:v>
                </c:pt>
                <c:pt idx="330">
                  <c:v>41.25</c:v>
                </c:pt>
                <c:pt idx="331">
                  <c:v>41.375</c:v>
                </c:pt>
                <c:pt idx="332">
                  <c:v>41.5</c:v>
                </c:pt>
                <c:pt idx="333">
                  <c:v>41.625</c:v>
                </c:pt>
                <c:pt idx="334">
                  <c:v>41.75</c:v>
                </c:pt>
                <c:pt idx="335">
                  <c:v>41.875</c:v>
                </c:pt>
                <c:pt idx="336">
                  <c:v>42</c:v>
                </c:pt>
                <c:pt idx="337">
                  <c:v>42.125</c:v>
                </c:pt>
                <c:pt idx="338">
                  <c:v>42.25</c:v>
                </c:pt>
                <c:pt idx="339">
                  <c:v>42.375</c:v>
                </c:pt>
                <c:pt idx="340">
                  <c:v>42.5</c:v>
                </c:pt>
                <c:pt idx="341">
                  <c:v>42.625</c:v>
                </c:pt>
                <c:pt idx="342">
                  <c:v>42.75</c:v>
                </c:pt>
                <c:pt idx="343">
                  <c:v>42.875</c:v>
                </c:pt>
                <c:pt idx="344">
                  <c:v>43</c:v>
                </c:pt>
                <c:pt idx="345">
                  <c:v>43.125</c:v>
                </c:pt>
                <c:pt idx="346">
                  <c:v>43.25</c:v>
                </c:pt>
                <c:pt idx="347">
                  <c:v>43.375</c:v>
                </c:pt>
                <c:pt idx="348">
                  <c:v>43.5</c:v>
                </c:pt>
                <c:pt idx="349">
                  <c:v>43.625</c:v>
                </c:pt>
                <c:pt idx="350">
                  <c:v>43.75</c:v>
                </c:pt>
                <c:pt idx="351">
                  <c:v>43.875</c:v>
                </c:pt>
                <c:pt idx="352">
                  <c:v>44</c:v>
                </c:pt>
                <c:pt idx="353">
                  <c:v>44.125</c:v>
                </c:pt>
                <c:pt idx="354">
                  <c:v>44.25</c:v>
                </c:pt>
                <c:pt idx="355">
                  <c:v>44.375</c:v>
                </c:pt>
                <c:pt idx="356">
                  <c:v>44.5</c:v>
                </c:pt>
                <c:pt idx="357">
                  <c:v>44.625</c:v>
                </c:pt>
                <c:pt idx="358">
                  <c:v>44.75</c:v>
                </c:pt>
                <c:pt idx="359">
                  <c:v>44.875</c:v>
                </c:pt>
                <c:pt idx="360">
                  <c:v>45</c:v>
                </c:pt>
                <c:pt idx="361">
                  <c:v>45.125</c:v>
                </c:pt>
                <c:pt idx="362">
                  <c:v>45.25</c:v>
                </c:pt>
                <c:pt idx="363">
                  <c:v>45.375</c:v>
                </c:pt>
                <c:pt idx="364">
                  <c:v>45.5</c:v>
                </c:pt>
                <c:pt idx="365">
                  <c:v>45.625</c:v>
                </c:pt>
                <c:pt idx="366">
                  <c:v>45.75</c:v>
                </c:pt>
                <c:pt idx="367">
                  <c:v>45.875</c:v>
                </c:pt>
                <c:pt idx="368">
                  <c:v>46</c:v>
                </c:pt>
                <c:pt idx="369">
                  <c:v>46.125</c:v>
                </c:pt>
                <c:pt idx="370">
                  <c:v>46.25</c:v>
                </c:pt>
                <c:pt idx="371">
                  <c:v>46.375</c:v>
                </c:pt>
                <c:pt idx="372">
                  <c:v>46.5</c:v>
                </c:pt>
                <c:pt idx="373">
                  <c:v>46.625</c:v>
                </c:pt>
                <c:pt idx="374">
                  <c:v>46.75</c:v>
                </c:pt>
                <c:pt idx="375">
                  <c:v>46.875</c:v>
                </c:pt>
                <c:pt idx="376">
                  <c:v>47</c:v>
                </c:pt>
                <c:pt idx="377">
                  <c:v>47.125</c:v>
                </c:pt>
                <c:pt idx="378">
                  <c:v>47.25</c:v>
                </c:pt>
                <c:pt idx="379">
                  <c:v>47.375</c:v>
                </c:pt>
                <c:pt idx="380">
                  <c:v>47.5</c:v>
                </c:pt>
                <c:pt idx="381">
                  <c:v>47.625</c:v>
                </c:pt>
                <c:pt idx="382">
                  <c:v>47.75</c:v>
                </c:pt>
                <c:pt idx="383">
                  <c:v>47.875</c:v>
                </c:pt>
                <c:pt idx="384">
                  <c:v>48</c:v>
                </c:pt>
                <c:pt idx="385">
                  <c:v>48.125</c:v>
                </c:pt>
                <c:pt idx="386">
                  <c:v>48.25</c:v>
                </c:pt>
                <c:pt idx="387">
                  <c:v>48.375</c:v>
                </c:pt>
                <c:pt idx="388">
                  <c:v>48.5</c:v>
                </c:pt>
                <c:pt idx="389">
                  <c:v>48.625</c:v>
                </c:pt>
                <c:pt idx="390">
                  <c:v>48.75</c:v>
                </c:pt>
                <c:pt idx="391">
                  <c:v>48.875</c:v>
                </c:pt>
                <c:pt idx="392">
                  <c:v>49</c:v>
                </c:pt>
                <c:pt idx="393">
                  <c:v>49.125</c:v>
                </c:pt>
                <c:pt idx="394">
                  <c:v>49.25</c:v>
                </c:pt>
                <c:pt idx="395">
                  <c:v>49.375</c:v>
                </c:pt>
                <c:pt idx="396">
                  <c:v>49.5</c:v>
                </c:pt>
                <c:pt idx="397">
                  <c:v>49.625</c:v>
                </c:pt>
                <c:pt idx="398">
                  <c:v>49.75</c:v>
                </c:pt>
                <c:pt idx="399">
                  <c:v>49.875</c:v>
                </c:pt>
                <c:pt idx="400">
                  <c:v>50</c:v>
                </c:pt>
              </c:numCache>
            </c:numRef>
          </c:cat>
          <c:val>
            <c:numRef>
              <c:f>Sheet2!$B$26:$OL$26</c:f>
              <c:numCache>
                <c:formatCode>General</c:formatCode>
                <c:ptCount val="401"/>
                <c:pt idx="0">
                  <c:v>27.29</c:v>
                </c:pt>
                <c:pt idx="1">
                  <c:v>28.04</c:v>
                </c:pt>
                <c:pt idx="2">
                  <c:v>28.42</c:v>
                </c:pt>
                <c:pt idx="3">
                  <c:v>27.67</c:v>
                </c:pt>
                <c:pt idx="4">
                  <c:v>28.32</c:v>
                </c:pt>
                <c:pt idx="5">
                  <c:v>28.32</c:v>
                </c:pt>
                <c:pt idx="6">
                  <c:v>28.32</c:v>
                </c:pt>
                <c:pt idx="7">
                  <c:v>27.94</c:v>
                </c:pt>
                <c:pt idx="8">
                  <c:v>28.74</c:v>
                </c:pt>
                <c:pt idx="9">
                  <c:v>28</c:v>
                </c:pt>
                <c:pt idx="10">
                  <c:v>27.62</c:v>
                </c:pt>
                <c:pt idx="11">
                  <c:v>28</c:v>
                </c:pt>
                <c:pt idx="12">
                  <c:v>29.11</c:v>
                </c:pt>
                <c:pt idx="13">
                  <c:v>28.37</c:v>
                </c:pt>
                <c:pt idx="14">
                  <c:v>27.62</c:v>
                </c:pt>
                <c:pt idx="15">
                  <c:v>27.62</c:v>
                </c:pt>
                <c:pt idx="16">
                  <c:v>28.04</c:v>
                </c:pt>
                <c:pt idx="17">
                  <c:v>27.67</c:v>
                </c:pt>
                <c:pt idx="18">
                  <c:v>28.04</c:v>
                </c:pt>
                <c:pt idx="19">
                  <c:v>27.29</c:v>
                </c:pt>
                <c:pt idx="20">
                  <c:v>27.29</c:v>
                </c:pt>
                <c:pt idx="21">
                  <c:v>27.67</c:v>
                </c:pt>
                <c:pt idx="22">
                  <c:v>28.42</c:v>
                </c:pt>
                <c:pt idx="23">
                  <c:v>28.79</c:v>
                </c:pt>
                <c:pt idx="24">
                  <c:v>27.67</c:v>
                </c:pt>
                <c:pt idx="25">
                  <c:v>28.04</c:v>
                </c:pt>
                <c:pt idx="26">
                  <c:v>28.04</c:v>
                </c:pt>
                <c:pt idx="27">
                  <c:v>28.79</c:v>
                </c:pt>
                <c:pt idx="28">
                  <c:v>28.74</c:v>
                </c:pt>
                <c:pt idx="29">
                  <c:v>28.74</c:v>
                </c:pt>
                <c:pt idx="30">
                  <c:v>27.62</c:v>
                </c:pt>
                <c:pt idx="31">
                  <c:v>27.25</c:v>
                </c:pt>
                <c:pt idx="32">
                  <c:v>28.04</c:v>
                </c:pt>
                <c:pt idx="33">
                  <c:v>28.42</c:v>
                </c:pt>
                <c:pt idx="34">
                  <c:v>27.67</c:v>
                </c:pt>
                <c:pt idx="35">
                  <c:v>27.67</c:v>
                </c:pt>
                <c:pt idx="36">
                  <c:v>26.91</c:v>
                </c:pt>
                <c:pt idx="37">
                  <c:v>28.04</c:v>
                </c:pt>
                <c:pt idx="38">
                  <c:v>28.42</c:v>
                </c:pt>
                <c:pt idx="39">
                  <c:v>28.04</c:v>
                </c:pt>
                <c:pt idx="40">
                  <c:v>26.91</c:v>
                </c:pt>
                <c:pt idx="41">
                  <c:v>27.29</c:v>
                </c:pt>
                <c:pt idx="42">
                  <c:v>28.42</c:v>
                </c:pt>
                <c:pt idx="43">
                  <c:v>28.42</c:v>
                </c:pt>
                <c:pt idx="44">
                  <c:v>28</c:v>
                </c:pt>
                <c:pt idx="45">
                  <c:v>28.37</c:v>
                </c:pt>
                <c:pt idx="46">
                  <c:v>27.25</c:v>
                </c:pt>
                <c:pt idx="47">
                  <c:v>28.37</c:v>
                </c:pt>
                <c:pt idx="48">
                  <c:v>28.74</c:v>
                </c:pt>
                <c:pt idx="49">
                  <c:v>28</c:v>
                </c:pt>
                <c:pt idx="50">
                  <c:v>26.87</c:v>
                </c:pt>
                <c:pt idx="51">
                  <c:v>27.62</c:v>
                </c:pt>
                <c:pt idx="52">
                  <c:v>28.04</c:v>
                </c:pt>
                <c:pt idx="53">
                  <c:v>28.04</c:v>
                </c:pt>
                <c:pt idx="54">
                  <c:v>28.42</c:v>
                </c:pt>
                <c:pt idx="55">
                  <c:v>27.67</c:v>
                </c:pt>
                <c:pt idx="56">
                  <c:v>26.87</c:v>
                </c:pt>
                <c:pt idx="57">
                  <c:v>28</c:v>
                </c:pt>
                <c:pt idx="58">
                  <c:v>28.74</c:v>
                </c:pt>
                <c:pt idx="59">
                  <c:v>28.74</c:v>
                </c:pt>
                <c:pt idx="60">
                  <c:v>28</c:v>
                </c:pt>
                <c:pt idx="61">
                  <c:v>27.62</c:v>
                </c:pt>
                <c:pt idx="62">
                  <c:v>27.25</c:v>
                </c:pt>
                <c:pt idx="63">
                  <c:v>28.37</c:v>
                </c:pt>
                <c:pt idx="64">
                  <c:v>28.74</c:v>
                </c:pt>
                <c:pt idx="65">
                  <c:v>28</c:v>
                </c:pt>
                <c:pt idx="66">
                  <c:v>27.25</c:v>
                </c:pt>
                <c:pt idx="67">
                  <c:v>27.25</c:v>
                </c:pt>
                <c:pt idx="68">
                  <c:v>28.42</c:v>
                </c:pt>
                <c:pt idx="69">
                  <c:v>28.79</c:v>
                </c:pt>
                <c:pt idx="70">
                  <c:v>27.67</c:v>
                </c:pt>
                <c:pt idx="71">
                  <c:v>27.67</c:v>
                </c:pt>
                <c:pt idx="72">
                  <c:v>27.67</c:v>
                </c:pt>
                <c:pt idx="73">
                  <c:v>28.04</c:v>
                </c:pt>
                <c:pt idx="74">
                  <c:v>28.79</c:v>
                </c:pt>
                <c:pt idx="75">
                  <c:v>27.67</c:v>
                </c:pt>
                <c:pt idx="76">
                  <c:v>27.2</c:v>
                </c:pt>
                <c:pt idx="77">
                  <c:v>27.2</c:v>
                </c:pt>
                <c:pt idx="78">
                  <c:v>27.2</c:v>
                </c:pt>
                <c:pt idx="79">
                  <c:v>28.32</c:v>
                </c:pt>
                <c:pt idx="80">
                  <c:v>28.32</c:v>
                </c:pt>
                <c:pt idx="81">
                  <c:v>27.58</c:v>
                </c:pt>
                <c:pt idx="82">
                  <c:v>27.58</c:v>
                </c:pt>
                <c:pt idx="83">
                  <c:v>27.58</c:v>
                </c:pt>
                <c:pt idx="84">
                  <c:v>28.42</c:v>
                </c:pt>
                <c:pt idx="85">
                  <c:v>29.16</c:v>
                </c:pt>
                <c:pt idx="86">
                  <c:v>27.29</c:v>
                </c:pt>
                <c:pt idx="87">
                  <c:v>27.67</c:v>
                </c:pt>
                <c:pt idx="88">
                  <c:v>27.29</c:v>
                </c:pt>
                <c:pt idx="89">
                  <c:v>28.42</c:v>
                </c:pt>
                <c:pt idx="90">
                  <c:v>28.79</c:v>
                </c:pt>
                <c:pt idx="91">
                  <c:v>27.67</c:v>
                </c:pt>
                <c:pt idx="92">
                  <c:v>28.42</c:v>
                </c:pt>
                <c:pt idx="93">
                  <c:v>28.42</c:v>
                </c:pt>
                <c:pt idx="94">
                  <c:v>29.16</c:v>
                </c:pt>
                <c:pt idx="95">
                  <c:v>28.42</c:v>
                </c:pt>
                <c:pt idx="96">
                  <c:v>28</c:v>
                </c:pt>
                <c:pt idx="97">
                  <c:v>28</c:v>
                </c:pt>
                <c:pt idx="98">
                  <c:v>28</c:v>
                </c:pt>
                <c:pt idx="99">
                  <c:v>28.37</c:v>
                </c:pt>
                <c:pt idx="100">
                  <c:v>28.04</c:v>
                </c:pt>
                <c:pt idx="101">
                  <c:v>28.04</c:v>
                </c:pt>
                <c:pt idx="102">
                  <c:v>28.04</c:v>
                </c:pt>
                <c:pt idx="103">
                  <c:v>28.04</c:v>
                </c:pt>
                <c:pt idx="104">
                  <c:v>28.79</c:v>
                </c:pt>
                <c:pt idx="105">
                  <c:v>28.79</c:v>
                </c:pt>
                <c:pt idx="106">
                  <c:v>28.79</c:v>
                </c:pt>
                <c:pt idx="107">
                  <c:v>27.29</c:v>
                </c:pt>
                <c:pt idx="108">
                  <c:v>26.91</c:v>
                </c:pt>
                <c:pt idx="109">
                  <c:v>28.42</c:v>
                </c:pt>
                <c:pt idx="110">
                  <c:v>28.79</c:v>
                </c:pt>
                <c:pt idx="111">
                  <c:v>28.04</c:v>
                </c:pt>
                <c:pt idx="112">
                  <c:v>27.62</c:v>
                </c:pt>
                <c:pt idx="113">
                  <c:v>27.62</c:v>
                </c:pt>
                <c:pt idx="114">
                  <c:v>28.37</c:v>
                </c:pt>
                <c:pt idx="115">
                  <c:v>29.48</c:v>
                </c:pt>
                <c:pt idx="116">
                  <c:v>28.04</c:v>
                </c:pt>
                <c:pt idx="117">
                  <c:v>28.42</c:v>
                </c:pt>
                <c:pt idx="118">
                  <c:v>27.67</c:v>
                </c:pt>
                <c:pt idx="119">
                  <c:v>28.79</c:v>
                </c:pt>
                <c:pt idx="120">
                  <c:v>28.79</c:v>
                </c:pt>
                <c:pt idx="121">
                  <c:v>27.67</c:v>
                </c:pt>
                <c:pt idx="122">
                  <c:v>28.04</c:v>
                </c:pt>
                <c:pt idx="123">
                  <c:v>27.67</c:v>
                </c:pt>
                <c:pt idx="124">
                  <c:v>28.04</c:v>
                </c:pt>
                <c:pt idx="125">
                  <c:v>28.04</c:v>
                </c:pt>
                <c:pt idx="126">
                  <c:v>29.53</c:v>
                </c:pt>
                <c:pt idx="127">
                  <c:v>28.04</c:v>
                </c:pt>
                <c:pt idx="128">
                  <c:v>28</c:v>
                </c:pt>
                <c:pt idx="129">
                  <c:v>27.62</c:v>
                </c:pt>
                <c:pt idx="130">
                  <c:v>28.37</c:v>
                </c:pt>
                <c:pt idx="131">
                  <c:v>28.74</c:v>
                </c:pt>
                <c:pt idx="132">
                  <c:v>27.67</c:v>
                </c:pt>
                <c:pt idx="133">
                  <c:v>27.67</c:v>
                </c:pt>
                <c:pt idx="134">
                  <c:v>27.67</c:v>
                </c:pt>
                <c:pt idx="135">
                  <c:v>28.42</c:v>
                </c:pt>
                <c:pt idx="136">
                  <c:v>28.79</c:v>
                </c:pt>
                <c:pt idx="137">
                  <c:v>28.04</c:v>
                </c:pt>
                <c:pt idx="138">
                  <c:v>28.04</c:v>
                </c:pt>
                <c:pt idx="139">
                  <c:v>28.04</c:v>
                </c:pt>
                <c:pt idx="140">
                  <c:v>28.79</c:v>
                </c:pt>
                <c:pt idx="141">
                  <c:v>28.42</c:v>
                </c:pt>
                <c:pt idx="142">
                  <c:v>27.67</c:v>
                </c:pt>
                <c:pt idx="143">
                  <c:v>27.67</c:v>
                </c:pt>
                <c:pt idx="144">
                  <c:v>28.37</c:v>
                </c:pt>
                <c:pt idx="145">
                  <c:v>28.74</c:v>
                </c:pt>
                <c:pt idx="146">
                  <c:v>28.74</c:v>
                </c:pt>
                <c:pt idx="147">
                  <c:v>27.62</c:v>
                </c:pt>
                <c:pt idx="148">
                  <c:v>27.29</c:v>
                </c:pt>
                <c:pt idx="149">
                  <c:v>27.29</c:v>
                </c:pt>
                <c:pt idx="150">
                  <c:v>28.04</c:v>
                </c:pt>
                <c:pt idx="151">
                  <c:v>28.42</c:v>
                </c:pt>
                <c:pt idx="152">
                  <c:v>28.42</c:v>
                </c:pt>
                <c:pt idx="153">
                  <c:v>28.04</c:v>
                </c:pt>
                <c:pt idx="154">
                  <c:v>27.67</c:v>
                </c:pt>
                <c:pt idx="155">
                  <c:v>28.04</c:v>
                </c:pt>
                <c:pt idx="156">
                  <c:v>28.79</c:v>
                </c:pt>
                <c:pt idx="157">
                  <c:v>28.79</c:v>
                </c:pt>
                <c:pt idx="158">
                  <c:v>28.42</c:v>
                </c:pt>
                <c:pt idx="159">
                  <c:v>28.04</c:v>
                </c:pt>
                <c:pt idx="160">
                  <c:v>28</c:v>
                </c:pt>
                <c:pt idx="161">
                  <c:v>28</c:v>
                </c:pt>
                <c:pt idx="162">
                  <c:v>28</c:v>
                </c:pt>
                <c:pt idx="163">
                  <c:v>27.62</c:v>
                </c:pt>
                <c:pt idx="164">
                  <c:v>26.91</c:v>
                </c:pt>
                <c:pt idx="165">
                  <c:v>28.79</c:v>
                </c:pt>
                <c:pt idx="166">
                  <c:v>28.79</c:v>
                </c:pt>
                <c:pt idx="167">
                  <c:v>28.42</c:v>
                </c:pt>
                <c:pt idx="168">
                  <c:v>28.42</c:v>
                </c:pt>
                <c:pt idx="169">
                  <c:v>27.29</c:v>
                </c:pt>
                <c:pt idx="170">
                  <c:v>27.67</c:v>
                </c:pt>
                <c:pt idx="171">
                  <c:v>28.04</c:v>
                </c:pt>
                <c:pt idx="172">
                  <c:v>28</c:v>
                </c:pt>
                <c:pt idx="173">
                  <c:v>28</c:v>
                </c:pt>
                <c:pt idx="174">
                  <c:v>28</c:v>
                </c:pt>
                <c:pt idx="175">
                  <c:v>27.62</c:v>
                </c:pt>
                <c:pt idx="176">
                  <c:v>28.42</c:v>
                </c:pt>
                <c:pt idx="177">
                  <c:v>28.42</c:v>
                </c:pt>
                <c:pt idx="178">
                  <c:v>28.04</c:v>
                </c:pt>
                <c:pt idx="179">
                  <c:v>28.04</c:v>
                </c:pt>
                <c:pt idx="180">
                  <c:v>27.62</c:v>
                </c:pt>
                <c:pt idx="181">
                  <c:v>28.37</c:v>
                </c:pt>
                <c:pt idx="182">
                  <c:v>29.11</c:v>
                </c:pt>
                <c:pt idx="183">
                  <c:v>28</c:v>
                </c:pt>
                <c:pt idx="184">
                  <c:v>28.37</c:v>
                </c:pt>
                <c:pt idx="185">
                  <c:v>27.62</c:v>
                </c:pt>
                <c:pt idx="186">
                  <c:v>28</c:v>
                </c:pt>
                <c:pt idx="187">
                  <c:v>28.74</c:v>
                </c:pt>
                <c:pt idx="188">
                  <c:v>28.04</c:v>
                </c:pt>
                <c:pt idx="189">
                  <c:v>28.04</c:v>
                </c:pt>
                <c:pt idx="190">
                  <c:v>28.04</c:v>
                </c:pt>
                <c:pt idx="191">
                  <c:v>28.42</c:v>
                </c:pt>
                <c:pt idx="192">
                  <c:v>28.79</c:v>
                </c:pt>
                <c:pt idx="193">
                  <c:v>28.04</c:v>
                </c:pt>
                <c:pt idx="194">
                  <c:v>27.67</c:v>
                </c:pt>
                <c:pt idx="195">
                  <c:v>28.04</c:v>
                </c:pt>
                <c:pt idx="196">
                  <c:v>28.04</c:v>
                </c:pt>
                <c:pt idx="197">
                  <c:v>28.79</c:v>
                </c:pt>
                <c:pt idx="198">
                  <c:v>28.04</c:v>
                </c:pt>
                <c:pt idx="199">
                  <c:v>28.04</c:v>
                </c:pt>
                <c:pt idx="200">
                  <c:v>27.25</c:v>
                </c:pt>
                <c:pt idx="201">
                  <c:v>27.25</c:v>
                </c:pt>
                <c:pt idx="202">
                  <c:v>28.37</c:v>
                </c:pt>
                <c:pt idx="203">
                  <c:v>29.85</c:v>
                </c:pt>
                <c:pt idx="204">
                  <c:v>27.67</c:v>
                </c:pt>
                <c:pt idx="205">
                  <c:v>27.29</c:v>
                </c:pt>
                <c:pt idx="206">
                  <c:v>27.67</c:v>
                </c:pt>
                <c:pt idx="207">
                  <c:v>29.16</c:v>
                </c:pt>
                <c:pt idx="208">
                  <c:v>28.42</c:v>
                </c:pt>
                <c:pt idx="209">
                  <c:v>27.67</c:v>
                </c:pt>
                <c:pt idx="210">
                  <c:v>26.91</c:v>
                </c:pt>
                <c:pt idx="211">
                  <c:v>27.67</c:v>
                </c:pt>
                <c:pt idx="212">
                  <c:v>27.67</c:v>
                </c:pt>
                <c:pt idx="213">
                  <c:v>28.04</c:v>
                </c:pt>
                <c:pt idx="214">
                  <c:v>27.67</c:v>
                </c:pt>
                <c:pt idx="215">
                  <c:v>27.29</c:v>
                </c:pt>
                <c:pt idx="216">
                  <c:v>27.62</c:v>
                </c:pt>
                <c:pt idx="217">
                  <c:v>28.74</c:v>
                </c:pt>
                <c:pt idx="218">
                  <c:v>28.37</c:v>
                </c:pt>
                <c:pt idx="219">
                  <c:v>28.37</c:v>
                </c:pt>
                <c:pt idx="220">
                  <c:v>28.42</c:v>
                </c:pt>
                <c:pt idx="221">
                  <c:v>27.29</c:v>
                </c:pt>
                <c:pt idx="222">
                  <c:v>28.04</c:v>
                </c:pt>
                <c:pt idx="223">
                  <c:v>28.79</c:v>
                </c:pt>
                <c:pt idx="224">
                  <c:v>28.79</c:v>
                </c:pt>
                <c:pt idx="225">
                  <c:v>28.42</c:v>
                </c:pt>
                <c:pt idx="226">
                  <c:v>27.29</c:v>
                </c:pt>
                <c:pt idx="227">
                  <c:v>28.04</c:v>
                </c:pt>
                <c:pt idx="228">
                  <c:v>28.42</c:v>
                </c:pt>
                <c:pt idx="229">
                  <c:v>28.04</c:v>
                </c:pt>
                <c:pt idx="230">
                  <c:v>27.67</c:v>
                </c:pt>
                <c:pt idx="231">
                  <c:v>28.04</c:v>
                </c:pt>
                <c:pt idx="232">
                  <c:v>28.37</c:v>
                </c:pt>
                <c:pt idx="233">
                  <c:v>28.74</c:v>
                </c:pt>
                <c:pt idx="234">
                  <c:v>28</c:v>
                </c:pt>
                <c:pt idx="235">
                  <c:v>28</c:v>
                </c:pt>
                <c:pt idx="236">
                  <c:v>28.04</c:v>
                </c:pt>
                <c:pt idx="237">
                  <c:v>28.04</c:v>
                </c:pt>
                <c:pt idx="238">
                  <c:v>28.42</c:v>
                </c:pt>
                <c:pt idx="239">
                  <c:v>28.04</c:v>
                </c:pt>
                <c:pt idx="240">
                  <c:v>26.91</c:v>
                </c:pt>
                <c:pt idx="241">
                  <c:v>27.29</c:v>
                </c:pt>
                <c:pt idx="242">
                  <c:v>28.04</c:v>
                </c:pt>
                <c:pt idx="243">
                  <c:v>28.79</c:v>
                </c:pt>
                <c:pt idx="244">
                  <c:v>28.79</c:v>
                </c:pt>
                <c:pt idx="245">
                  <c:v>28.04</c:v>
                </c:pt>
                <c:pt idx="246">
                  <c:v>27.29</c:v>
                </c:pt>
                <c:pt idx="247">
                  <c:v>27.29</c:v>
                </c:pt>
                <c:pt idx="248">
                  <c:v>28.74</c:v>
                </c:pt>
                <c:pt idx="249">
                  <c:v>28.74</c:v>
                </c:pt>
                <c:pt idx="250">
                  <c:v>28.37</c:v>
                </c:pt>
                <c:pt idx="251">
                  <c:v>27.62</c:v>
                </c:pt>
                <c:pt idx="252">
                  <c:v>27.62</c:v>
                </c:pt>
                <c:pt idx="253">
                  <c:v>29.11</c:v>
                </c:pt>
                <c:pt idx="254">
                  <c:v>28.37</c:v>
                </c:pt>
                <c:pt idx="255">
                  <c:v>27.62</c:v>
                </c:pt>
                <c:pt idx="256">
                  <c:v>28</c:v>
                </c:pt>
                <c:pt idx="257">
                  <c:v>27.62</c:v>
                </c:pt>
                <c:pt idx="258">
                  <c:v>28.37</c:v>
                </c:pt>
                <c:pt idx="259">
                  <c:v>28.74</c:v>
                </c:pt>
                <c:pt idx="260">
                  <c:v>28.04</c:v>
                </c:pt>
                <c:pt idx="261">
                  <c:v>27.67</c:v>
                </c:pt>
                <c:pt idx="262">
                  <c:v>27.67</c:v>
                </c:pt>
                <c:pt idx="263">
                  <c:v>28.42</c:v>
                </c:pt>
                <c:pt idx="264">
                  <c:v>28.37</c:v>
                </c:pt>
                <c:pt idx="265">
                  <c:v>27.62</c:v>
                </c:pt>
                <c:pt idx="266">
                  <c:v>26.87</c:v>
                </c:pt>
                <c:pt idx="267">
                  <c:v>27.62</c:v>
                </c:pt>
                <c:pt idx="268">
                  <c:v>27.62</c:v>
                </c:pt>
                <c:pt idx="269">
                  <c:v>28</c:v>
                </c:pt>
                <c:pt idx="270">
                  <c:v>28.74</c:v>
                </c:pt>
                <c:pt idx="271">
                  <c:v>28</c:v>
                </c:pt>
                <c:pt idx="272">
                  <c:v>26.49</c:v>
                </c:pt>
                <c:pt idx="273">
                  <c:v>28</c:v>
                </c:pt>
                <c:pt idx="274">
                  <c:v>28.37</c:v>
                </c:pt>
                <c:pt idx="275">
                  <c:v>28</c:v>
                </c:pt>
                <c:pt idx="276">
                  <c:v>28.42</c:v>
                </c:pt>
                <c:pt idx="277">
                  <c:v>27.29</c:v>
                </c:pt>
                <c:pt idx="278">
                  <c:v>28.42</c:v>
                </c:pt>
                <c:pt idx="279">
                  <c:v>28.42</c:v>
                </c:pt>
                <c:pt idx="280">
                  <c:v>28.79</c:v>
                </c:pt>
                <c:pt idx="281">
                  <c:v>27.67</c:v>
                </c:pt>
                <c:pt idx="282">
                  <c:v>28.04</c:v>
                </c:pt>
                <c:pt idx="283">
                  <c:v>27.67</c:v>
                </c:pt>
                <c:pt idx="284">
                  <c:v>29.11</c:v>
                </c:pt>
                <c:pt idx="285">
                  <c:v>29.11</c:v>
                </c:pt>
                <c:pt idx="286">
                  <c:v>28</c:v>
                </c:pt>
                <c:pt idx="287">
                  <c:v>28</c:v>
                </c:pt>
                <c:pt idx="288">
                  <c:v>27.62</c:v>
                </c:pt>
                <c:pt idx="289">
                  <c:v>28.37</c:v>
                </c:pt>
                <c:pt idx="290">
                  <c:v>27.62</c:v>
                </c:pt>
                <c:pt idx="291">
                  <c:v>27.62</c:v>
                </c:pt>
                <c:pt idx="292">
                  <c:v>28.09</c:v>
                </c:pt>
                <c:pt idx="293">
                  <c:v>26.96</c:v>
                </c:pt>
                <c:pt idx="294">
                  <c:v>28.09</c:v>
                </c:pt>
                <c:pt idx="295">
                  <c:v>27.71</c:v>
                </c:pt>
                <c:pt idx="296">
                  <c:v>28.79</c:v>
                </c:pt>
                <c:pt idx="297">
                  <c:v>28.04</c:v>
                </c:pt>
                <c:pt idx="298">
                  <c:v>27.29</c:v>
                </c:pt>
                <c:pt idx="299">
                  <c:v>28.04</c:v>
                </c:pt>
                <c:pt idx="300">
                  <c:v>28.04</c:v>
                </c:pt>
                <c:pt idx="301">
                  <c:v>28.42</c:v>
                </c:pt>
                <c:pt idx="302">
                  <c:v>28.04</c:v>
                </c:pt>
                <c:pt idx="303">
                  <c:v>27.29</c:v>
                </c:pt>
                <c:pt idx="304">
                  <c:v>28.37</c:v>
                </c:pt>
                <c:pt idx="305">
                  <c:v>28.37</c:v>
                </c:pt>
                <c:pt idx="306">
                  <c:v>28.37</c:v>
                </c:pt>
                <c:pt idx="307">
                  <c:v>28</c:v>
                </c:pt>
                <c:pt idx="308">
                  <c:v>27.34</c:v>
                </c:pt>
                <c:pt idx="309">
                  <c:v>28.46</c:v>
                </c:pt>
                <c:pt idx="310">
                  <c:v>28.09</c:v>
                </c:pt>
                <c:pt idx="311">
                  <c:v>28.46</c:v>
                </c:pt>
                <c:pt idx="312">
                  <c:v>26.91</c:v>
                </c:pt>
                <c:pt idx="313">
                  <c:v>27.67</c:v>
                </c:pt>
                <c:pt idx="314">
                  <c:v>27.67</c:v>
                </c:pt>
                <c:pt idx="315">
                  <c:v>27.67</c:v>
                </c:pt>
                <c:pt idx="316">
                  <c:v>29.16</c:v>
                </c:pt>
                <c:pt idx="317">
                  <c:v>28.04</c:v>
                </c:pt>
                <c:pt idx="318">
                  <c:v>27.67</c:v>
                </c:pt>
                <c:pt idx="319">
                  <c:v>27.29</c:v>
                </c:pt>
                <c:pt idx="320">
                  <c:v>28</c:v>
                </c:pt>
                <c:pt idx="321">
                  <c:v>28</c:v>
                </c:pt>
                <c:pt idx="322">
                  <c:v>28</c:v>
                </c:pt>
                <c:pt idx="323">
                  <c:v>28</c:v>
                </c:pt>
                <c:pt idx="324">
                  <c:v>27.29</c:v>
                </c:pt>
                <c:pt idx="325">
                  <c:v>28.79</c:v>
                </c:pt>
                <c:pt idx="326">
                  <c:v>28.79</c:v>
                </c:pt>
                <c:pt idx="327">
                  <c:v>28.04</c:v>
                </c:pt>
                <c:pt idx="328">
                  <c:v>28.04</c:v>
                </c:pt>
                <c:pt idx="329">
                  <c:v>28.04</c:v>
                </c:pt>
                <c:pt idx="330">
                  <c:v>28.42</c:v>
                </c:pt>
                <c:pt idx="331">
                  <c:v>28.42</c:v>
                </c:pt>
                <c:pt idx="332">
                  <c:v>27.67</c:v>
                </c:pt>
                <c:pt idx="333">
                  <c:v>28.42</c:v>
                </c:pt>
                <c:pt idx="334">
                  <c:v>27.29</c:v>
                </c:pt>
                <c:pt idx="335">
                  <c:v>28.42</c:v>
                </c:pt>
                <c:pt idx="336">
                  <c:v>28.37</c:v>
                </c:pt>
                <c:pt idx="337">
                  <c:v>28</c:v>
                </c:pt>
                <c:pt idx="338">
                  <c:v>27.62</c:v>
                </c:pt>
                <c:pt idx="339">
                  <c:v>27.62</c:v>
                </c:pt>
                <c:pt idx="340">
                  <c:v>27.67</c:v>
                </c:pt>
                <c:pt idx="341">
                  <c:v>28.79</c:v>
                </c:pt>
                <c:pt idx="342">
                  <c:v>28.42</c:v>
                </c:pt>
                <c:pt idx="343">
                  <c:v>27.29</c:v>
                </c:pt>
                <c:pt idx="344">
                  <c:v>27.29</c:v>
                </c:pt>
                <c:pt idx="345">
                  <c:v>28.42</c:v>
                </c:pt>
                <c:pt idx="346">
                  <c:v>28.42</c:v>
                </c:pt>
                <c:pt idx="347">
                  <c:v>28.04</c:v>
                </c:pt>
                <c:pt idx="348">
                  <c:v>27.67</c:v>
                </c:pt>
                <c:pt idx="349">
                  <c:v>27.29</c:v>
                </c:pt>
                <c:pt idx="350">
                  <c:v>28.04</c:v>
                </c:pt>
                <c:pt idx="351">
                  <c:v>28.42</c:v>
                </c:pt>
                <c:pt idx="352">
                  <c:v>27.62</c:v>
                </c:pt>
                <c:pt idx="353">
                  <c:v>27.25</c:v>
                </c:pt>
                <c:pt idx="354">
                  <c:v>28</c:v>
                </c:pt>
                <c:pt idx="355">
                  <c:v>28</c:v>
                </c:pt>
                <c:pt idx="356">
                  <c:v>28.42</c:v>
                </c:pt>
                <c:pt idx="357">
                  <c:v>28.42</c:v>
                </c:pt>
                <c:pt idx="358">
                  <c:v>28.04</c:v>
                </c:pt>
                <c:pt idx="359">
                  <c:v>27.67</c:v>
                </c:pt>
                <c:pt idx="360">
                  <c:v>28.42</c:v>
                </c:pt>
                <c:pt idx="361">
                  <c:v>29.16</c:v>
                </c:pt>
                <c:pt idx="362">
                  <c:v>27.67</c:v>
                </c:pt>
                <c:pt idx="363">
                  <c:v>27.67</c:v>
                </c:pt>
                <c:pt idx="364">
                  <c:v>27.29</c:v>
                </c:pt>
                <c:pt idx="365">
                  <c:v>27.67</c:v>
                </c:pt>
                <c:pt idx="366">
                  <c:v>28.42</c:v>
                </c:pt>
                <c:pt idx="367">
                  <c:v>28.04</c:v>
                </c:pt>
                <c:pt idx="368">
                  <c:v>28.74</c:v>
                </c:pt>
                <c:pt idx="369">
                  <c:v>28</c:v>
                </c:pt>
                <c:pt idx="370">
                  <c:v>27.62</c:v>
                </c:pt>
                <c:pt idx="371">
                  <c:v>28.37</c:v>
                </c:pt>
                <c:pt idx="372">
                  <c:v>28.79</c:v>
                </c:pt>
                <c:pt idx="373">
                  <c:v>28.79</c:v>
                </c:pt>
                <c:pt idx="374">
                  <c:v>27.67</c:v>
                </c:pt>
                <c:pt idx="375">
                  <c:v>28.04</c:v>
                </c:pt>
                <c:pt idx="376">
                  <c:v>29.16</c:v>
                </c:pt>
                <c:pt idx="377">
                  <c:v>28.79</c:v>
                </c:pt>
                <c:pt idx="378">
                  <c:v>28.42</c:v>
                </c:pt>
                <c:pt idx="379">
                  <c:v>28.04</c:v>
                </c:pt>
                <c:pt idx="380">
                  <c:v>26.91</c:v>
                </c:pt>
                <c:pt idx="381">
                  <c:v>28.04</c:v>
                </c:pt>
                <c:pt idx="382">
                  <c:v>28.42</c:v>
                </c:pt>
                <c:pt idx="383">
                  <c:v>28.42</c:v>
                </c:pt>
                <c:pt idx="384">
                  <c:v>28.74</c:v>
                </c:pt>
                <c:pt idx="385">
                  <c:v>27.62</c:v>
                </c:pt>
                <c:pt idx="386">
                  <c:v>28.37</c:v>
                </c:pt>
                <c:pt idx="387">
                  <c:v>28.37</c:v>
                </c:pt>
                <c:pt idx="388">
                  <c:v>28.42</c:v>
                </c:pt>
                <c:pt idx="389">
                  <c:v>28.04</c:v>
                </c:pt>
                <c:pt idx="390">
                  <c:v>27.29</c:v>
                </c:pt>
                <c:pt idx="391">
                  <c:v>28.04</c:v>
                </c:pt>
                <c:pt idx="392">
                  <c:v>28.42</c:v>
                </c:pt>
                <c:pt idx="393">
                  <c:v>28.79</c:v>
                </c:pt>
                <c:pt idx="394">
                  <c:v>28.42</c:v>
                </c:pt>
                <c:pt idx="395">
                  <c:v>27.67</c:v>
                </c:pt>
                <c:pt idx="396">
                  <c:v>26.87</c:v>
                </c:pt>
                <c:pt idx="397">
                  <c:v>27.62</c:v>
                </c:pt>
                <c:pt idx="398">
                  <c:v>29.11</c:v>
                </c:pt>
                <c:pt idx="399">
                  <c:v>27.62</c:v>
                </c:pt>
                <c:pt idx="400">
                  <c:v>26.87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Sheet2!$A$27</c:f>
              <c:strCache>
                <c:ptCount val="1"/>
                <c:pt idx="0">
                  <c:v>Human</c:v>
                </c:pt>
              </c:strCache>
            </c:strRef>
          </c:tx>
          <c:spPr>
            <a:ln w="25400" cap="flat" cmpd="sng" algn="ctr">
              <a:solidFill>
                <a:schemeClr val="accent5"/>
              </a:solidFill>
              <a:prstDash val="solid"/>
            </a:ln>
            <a:effectLst/>
          </c:spPr>
          <c:marker>
            <c:symbol val="none"/>
          </c:marker>
          <c:cat>
            <c:numRef>
              <c:f>Sheet2!$B$25:$OL$25</c:f>
              <c:numCache>
                <c:formatCode>General</c:formatCode>
                <c:ptCount val="401"/>
                <c:pt idx="0">
                  <c:v>0</c:v>
                </c:pt>
                <c:pt idx="1">
                  <c:v>0.125</c:v>
                </c:pt>
                <c:pt idx="2">
                  <c:v>0.25</c:v>
                </c:pt>
                <c:pt idx="3">
                  <c:v>0.375</c:v>
                </c:pt>
                <c:pt idx="4">
                  <c:v>0.5</c:v>
                </c:pt>
                <c:pt idx="5">
                  <c:v>0.625</c:v>
                </c:pt>
                <c:pt idx="6">
                  <c:v>0.75</c:v>
                </c:pt>
                <c:pt idx="7">
                  <c:v>0.875</c:v>
                </c:pt>
                <c:pt idx="8">
                  <c:v>1</c:v>
                </c:pt>
                <c:pt idx="9">
                  <c:v>1.125</c:v>
                </c:pt>
                <c:pt idx="10">
                  <c:v>1.25</c:v>
                </c:pt>
                <c:pt idx="11">
                  <c:v>1.375</c:v>
                </c:pt>
                <c:pt idx="12">
                  <c:v>1.5</c:v>
                </c:pt>
                <c:pt idx="13">
                  <c:v>1.625</c:v>
                </c:pt>
                <c:pt idx="14">
                  <c:v>1.75</c:v>
                </c:pt>
                <c:pt idx="15">
                  <c:v>1.875</c:v>
                </c:pt>
                <c:pt idx="16">
                  <c:v>2</c:v>
                </c:pt>
                <c:pt idx="17">
                  <c:v>2.125</c:v>
                </c:pt>
                <c:pt idx="18">
                  <c:v>2.25</c:v>
                </c:pt>
                <c:pt idx="19">
                  <c:v>2.375</c:v>
                </c:pt>
                <c:pt idx="20">
                  <c:v>2.5</c:v>
                </c:pt>
                <c:pt idx="21">
                  <c:v>2.625</c:v>
                </c:pt>
                <c:pt idx="22">
                  <c:v>2.75</c:v>
                </c:pt>
                <c:pt idx="23">
                  <c:v>2.875</c:v>
                </c:pt>
                <c:pt idx="24">
                  <c:v>3</c:v>
                </c:pt>
                <c:pt idx="25">
                  <c:v>3.125</c:v>
                </c:pt>
                <c:pt idx="26">
                  <c:v>3.25</c:v>
                </c:pt>
                <c:pt idx="27">
                  <c:v>3.375</c:v>
                </c:pt>
                <c:pt idx="28">
                  <c:v>3.5</c:v>
                </c:pt>
                <c:pt idx="29">
                  <c:v>3.625</c:v>
                </c:pt>
                <c:pt idx="30">
                  <c:v>3.75</c:v>
                </c:pt>
                <c:pt idx="31">
                  <c:v>3.875</c:v>
                </c:pt>
                <c:pt idx="32">
                  <c:v>4</c:v>
                </c:pt>
                <c:pt idx="33">
                  <c:v>4.1249999999999876</c:v>
                </c:pt>
                <c:pt idx="34">
                  <c:v>4.25</c:v>
                </c:pt>
                <c:pt idx="35">
                  <c:v>4.375</c:v>
                </c:pt>
                <c:pt idx="36">
                  <c:v>4.5</c:v>
                </c:pt>
                <c:pt idx="37">
                  <c:v>4.6249999999999858</c:v>
                </c:pt>
                <c:pt idx="38">
                  <c:v>4.75</c:v>
                </c:pt>
                <c:pt idx="39">
                  <c:v>4.875</c:v>
                </c:pt>
                <c:pt idx="40">
                  <c:v>5</c:v>
                </c:pt>
                <c:pt idx="41">
                  <c:v>5.1249999999999876</c:v>
                </c:pt>
                <c:pt idx="42">
                  <c:v>5.25</c:v>
                </c:pt>
                <c:pt idx="43">
                  <c:v>5.375</c:v>
                </c:pt>
                <c:pt idx="44">
                  <c:v>5.5</c:v>
                </c:pt>
                <c:pt idx="45">
                  <c:v>5.6249999999999858</c:v>
                </c:pt>
                <c:pt idx="46">
                  <c:v>5.75</c:v>
                </c:pt>
                <c:pt idx="47">
                  <c:v>5.875</c:v>
                </c:pt>
                <c:pt idx="48">
                  <c:v>6</c:v>
                </c:pt>
                <c:pt idx="49">
                  <c:v>6.1249999999999876</c:v>
                </c:pt>
                <c:pt idx="50">
                  <c:v>6.25</c:v>
                </c:pt>
                <c:pt idx="51">
                  <c:v>6.375</c:v>
                </c:pt>
                <c:pt idx="52">
                  <c:v>6.5</c:v>
                </c:pt>
                <c:pt idx="53">
                  <c:v>6.6249999999999858</c:v>
                </c:pt>
                <c:pt idx="54">
                  <c:v>6.75</c:v>
                </c:pt>
                <c:pt idx="55">
                  <c:v>6.875</c:v>
                </c:pt>
                <c:pt idx="56">
                  <c:v>7</c:v>
                </c:pt>
                <c:pt idx="57">
                  <c:v>7.1249999999999876</c:v>
                </c:pt>
                <c:pt idx="58">
                  <c:v>7.25</c:v>
                </c:pt>
                <c:pt idx="59">
                  <c:v>7.375</c:v>
                </c:pt>
                <c:pt idx="60">
                  <c:v>7.5</c:v>
                </c:pt>
                <c:pt idx="61">
                  <c:v>7.6249999999999858</c:v>
                </c:pt>
                <c:pt idx="62">
                  <c:v>7.75</c:v>
                </c:pt>
                <c:pt idx="63">
                  <c:v>7.875</c:v>
                </c:pt>
                <c:pt idx="64">
                  <c:v>8</c:v>
                </c:pt>
                <c:pt idx="65">
                  <c:v>8.125</c:v>
                </c:pt>
                <c:pt idx="66">
                  <c:v>8.25</c:v>
                </c:pt>
                <c:pt idx="67">
                  <c:v>8.375</c:v>
                </c:pt>
                <c:pt idx="68">
                  <c:v>8.5</c:v>
                </c:pt>
                <c:pt idx="69">
                  <c:v>8.625</c:v>
                </c:pt>
                <c:pt idx="70">
                  <c:v>8.75</c:v>
                </c:pt>
                <c:pt idx="71">
                  <c:v>8.875</c:v>
                </c:pt>
                <c:pt idx="72">
                  <c:v>9</c:v>
                </c:pt>
                <c:pt idx="73">
                  <c:v>9.125</c:v>
                </c:pt>
                <c:pt idx="74">
                  <c:v>9.25</c:v>
                </c:pt>
                <c:pt idx="75">
                  <c:v>9.375</c:v>
                </c:pt>
                <c:pt idx="76">
                  <c:v>9.5</c:v>
                </c:pt>
                <c:pt idx="77">
                  <c:v>9.625</c:v>
                </c:pt>
                <c:pt idx="78">
                  <c:v>9.75</c:v>
                </c:pt>
                <c:pt idx="79">
                  <c:v>9.875</c:v>
                </c:pt>
                <c:pt idx="80">
                  <c:v>10</c:v>
                </c:pt>
                <c:pt idx="81">
                  <c:v>10.125</c:v>
                </c:pt>
                <c:pt idx="82">
                  <c:v>10.25</c:v>
                </c:pt>
                <c:pt idx="83">
                  <c:v>10.375</c:v>
                </c:pt>
                <c:pt idx="84">
                  <c:v>10.5</c:v>
                </c:pt>
                <c:pt idx="85">
                  <c:v>10.625</c:v>
                </c:pt>
                <c:pt idx="86">
                  <c:v>10.75</c:v>
                </c:pt>
                <c:pt idx="87">
                  <c:v>10.875</c:v>
                </c:pt>
                <c:pt idx="88">
                  <c:v>11</c:v>
                </c:pt>
                <c:pt idx="89">
                  <c:v>11.125</c:v>
                </c:pt>
                <c:pt idx="90">
                  <c:v>11.25</c:v>
                </c:pt>
                <c:pt idx="91">
                  <c:v>11.375</c:v>
                </c:pt>
                <c:pt idx="92">
                  <c:v>11.5</c:v>
                </c:pt>
                <c:pt idx="93">
                  <c:v>11.625</c:v>
                </c:pt>
                <c:pt idx="94">
                  <c:v>11.75</c:v>
                </c:pt>
                <c:pt idx="95">
                  <c:v>11.875</c:v>
                </c:pt>
                <c:pt idx="96">
                  <c:v>12</c:v>
                </c:pt>
                <c:pt idx="97">
                  <c:v>12.125</c:v>
                </c:pt>
                <c:pt idx="98">
                  <c:v>12.25</c:v>
                </c:pt>
                <c:pt idx="99">
                  <c:v>12.375</c:v>
                </c:pt>
                <c:pt idx="100">
                  <c:v>12.5</c:v>
                </c:pt>
                <c:pt idx="101">
                  <c:v>12.625</c:v>
                </c:pt>
                <c:pt idx="102">
                  <c:v>12.75</c:v>
                </c:pt>
                <c:pt idx="103">
                  <c:v>12.875</c:v>
                </c:pt>
                <c:pt idx="104">
                  <c:v>13</c:v>
                </c:pt>
                <c:pt idx="105">
                  <c:v>13.125</c:v>
                </c:pt>
                <c:pt idx="106">
                  <c:v>13.25</c:v>
                </c:pt>
                <c:pt idx="107">
                  <c:v>13.375</c:v>
                </c:pt>
                <c:pt idx="108">
                  <c:v>13.5</c:v>
                </c:pt>
                <c:pt idx="109">
                  <c:v>13.625</c:v>
                </c:pt>
                <c:pt idx="110">
                  <c:v>13.75</c:v>
                </c:pt>
                <c:pt idx="111">
                  <c:v>13.875</c:v>
                </c:pt>
                <c:pt idx="112">
                  <c:v>14</c:v>
                </c:pt>
                <c:pt idx="113">
                  <c:v>14.125</c:v>
                </c:pt>
                <c:pt idx="114">
                  <c:v>14.25</c:v>
                </c:pt>
                <c:pt idx="115">
                  <c:v>14.375</c:v>
                </c:pt>
                <c:pt idx="116">
                  <c:v>14.5</c:v>
                </c:pt>
                <c:pt idx="117">
                  <c:v>14.625</c:v>
                </c:pt>
                <c:pt idx="118">
                  <c:v>14.75</c:v>
                </c:pt>
                <c:pt idx="119">
                  <c:v>14.875</c:v>
                </c:pt>
                <c:pt idx="120">
                  <c:v>15</c:v>
                </c:pt>
                <c:pt idx="121">
                  <c:v>15.125</c:v>
                </c:pt>
                <c:pt idx="122">
                  <c:v>15.25</c:v>
                </c:pt>
                <c:pt idx="123">
                  <c:v>15.375</c:v>
                </c:pt>
                <c:pt idx="124">
                  <c:v>15.5</c:v>
                </c:pt>
                <c:pt idx="125">
                  <c:v>15.625</c:v>
                </c:pt>
                <c:pt idx="126">
                  <c:v>15.75</c:v>
                </c:pt>
                <c:pt idx="127">
                  <c:v>15.875</c:v>
                </c:pt>
                <c:pt idx="128">
                  <c:v>16</c:v>
                </c:pt>
                <c:pt idx="129">
                  <c:v>16.125</c:v>
                </c:pt>
                <c:pt idx="130">
                  <c:v>16.25</c:v>
                </c:pt>
                <c:pt idx="131">
                  <c:v>16.375</c:v>
                </c:pt>
                <c:pt idx="132">
                  <c:v>16.5</c:v>
                </c:pt>
                <c:pt idx="133">
                  <c:v>16.625</c:v>
                </c:pt>
                <c:pt idx="134">
                  <c:v>16.75</c:v>
                </c:pt>
                <c:pt idx="135">
                  <c:v>16.875</c:v>
                </c:pt>
                <c:pt idx="136">
                  <c:v>17</c:v>
                </c:pt>
                <c:pt idx="137">
                  <c:v>17.125</c:v>
                </c:pt>
                <c:pt idx="138">
                  <c:v>17.25</c:v>
                </c:pt>
                <c:pt idx="139">
                  <c:v>17.375</c:v>
                </c:pt>
                <c:pt idx="140">
                  <c:v>17.5</c:v>
                </c:pt>
                <c:pt idx="141">
                  <c:v>17.625</c:v>
                </c:pt>
                <c:pt idx="142">
                  <c:v>17.75</c:v>
                </c:pt>
                <c:pt idx="143">
                  <c:v>17.875</c:v>
                </c:pt>
                <c:pt idx="144">
                  <c:v>18</c:v>
                </c:pt>
                <c:pt idx="145">
                  <c:v>18.125</c:v>
                </c:pt>
                <c:pt idx="146">
                  <c:v>18.25</c:v>
                </c:pt>
                <c:pt idx="147">
                  <c:v>18.375</c:v>
                </c:pt>
                <c:pt idx="148">
                  <c:v>18.5</c:v>
                </c:pt>
                <c:pt idx="149">
                  <c:v>18.625</c:v>
                </c:pt>
                <c:pt idx="150">
                  <c:v>18.75</c:v>
                </c:pt>
                <c:pt idx="151">
                  <c:v>18.875</c:v>
                </c:pt>
                <c:pt idx="152">
                  <c:v>19</c:v>
                </c:pt>
                <c:pt idx="153">
                  <c:v>19.125</c:v>
                </c:pt>
                <c:pt idx="154">
                  <c:v>19.25</c:v>
                </c:pt>
                <c:pt idx="155">
                  <c:v>19.375</c:v>
                </c:pt>
                <c:pt idx="156">
                  <c:v>19.5</c:v>
                </c:pt>
                <c:pt idx="157">
                  <c:v>19.625</c:v>
                </c:pt>
                <c:pt idx="158">
                  <c:v>19.75</c:v>
                </c:pt>
                <c:pt idx="159">
                  <c:v>19.875</c:v>
                </c:pt>
                <c:pt idx="160">
                  <c:v>20</c:v>
                </c:pt>
                <c:pt idx="161">
                  <c:v>20.125</c:v>
                </c:pt>
                <c:pt idx="162">
                  <c:v>20.25</c:v>
                </c:pt>
                <c:pt idx="163">
                  <c:v>20.375</c:v>
                </c:pt>
                <c:pt idx="164">
                  <c:v>20.5</c:v>
                </c:pt>
                <c:pt idx="165">
                  <c:v>20.625</c:v>
                </c:pt>
                <c:pt idx="166">
                  <c:v>20.75</c:v>
                </c:pt>
                <c:pt idx="167">
                  <c:v>20.875</c:v>
                </c:pt>
                <c:pt idx="168">
                  <c:v>21</c:v>
                </c:pt>
                <c:pt idx="169">
                  <c:v>21.125</c:v>
                </c:pt>
                <c:pt idx="170">
                  <c:v>21.25</c:v>
                </c:pt>
                <c:pt idx="171">
                  <c:v>21.375</c:v>
                </c:pt>
                <c:pt idx="172">
                  <c:v>21.5</c:v>
                </c:pt>
                <c:pt idx="173">
                  <c:v>21.625</c:v>
                </c:pt>
                <c:pt idx="174">
                  <c:v>21.75</c:v>
                </c:pt>
                <c:pt idx="175">
                  <c:v>21.875</c:v>
                </c:pt>
                <c:pt idx="176">
                  <c:v>22</c:v>
                </c:pt>
                <c:pt idx="177">
                  <c:v>22.125</c:v>
                </c:pt>
                <c:pt idx="178">
                  <c:v>22.25</c:v>
                </c:pt>
                <c:pt idx="179">
                  <c:v>22.375</c:v>
                </c:pt>
                <c:pt idx="180">
                  <c:v>22.5</c:v>
                </c:pt>
                <c:pt idx="181">
                  <c:v>22.625</c:v>
                </c:pt>
                <c:pt idx="182">
                  <c:v>22.75</c:v>
                </c:pt>
                <c:pt idx="183">
                  <c:v>22.875</c:v>
                </c:pt>
                <c:pt idx="184">
                  <c:v>23</c:v>
                </c:pt>
                <c:pt idx="185">
                  <c:v>23.125</c:v>
                </c:pt>
                <c:pt idx="186">
                  <c:v>23.25</c:v>
                </c:pt>
                <c:pt idx="187">
                  <c:v>23.375</c:v>
                </c:pt>
                <c:pt idx="188">
                  <c:v>23.5</c:v>
                </c:pt>
                <c:pt idx="189">
                  <c:v>23.625</c:v>
                </c:pt>
                <c:pt idx="190">
                  <c:v>23.75</c:v>
                </c:pt>
                <c:pt idx="191">
                  <c:v>23.875</c:v>
                </c:pt>
                <c:pt idx="192">
                  <c:v>24</c:v>
                </c:pt>
                <c:pt idx="193">
                  <c:v>24.125</c:v>
                </c:pt>
                <c:pt idx="194">
                  <c:v>24.25</c:v>
                </c:pt>
                <c:pt idx="195">
                  <c:v>24.375</c:v>
                </c:pt>
                <c:pt idx="196">
                  <c:v>24.5</c:v>
                </c:pt>
                <c:pt idx="197">
                  <c:v>24.625</c:v>
                </c:pt>
                <c:pt idx="198">
                  <c:v>24.75</c:v>
                </c:pt>
                <c:pt idx="199">
                  <c:v>24.875</c:v>
                </c:pt>
                <c:pt idx="200">
                  <c:v>25</c:v>
                </c:pt>
                <c:pt idx="201">
                  <c:v>25.125</c:v>
                </c:pt>
                <c:pt idx="202">
                  <c:v>25.25</c:v>
                </c:pt>
                <c:pt idx="203">
                  <c:v>25.375</c:v>
                </c:pt>
                <c:pt idx="204">
                  <c:v>25.5</c:v>
                </c:pt>
                <c:pt idx="205">
                  <c:v>25.625</c:v>
                </c:pt>
                <c:pt idx="206">
                  <c:v>25.75</c:v>
                </c:pt>
                <c:pt idx="207">
                  <c:v>25.875</c:v>
                </c:pt>
                <c:pt idx="208">
                  <c:v>26</c:v>
                </c:pt>
                <c:pt idx="209">
                  <c:v>26.125</c:v>
                </c:pt>
                <c:pt idx="210">
                  <c:v>26.25</c:v>
                </c:pt>
                <c:pt idx="211">
                  <c:v>26.375</c:v>
                </c:pt>
                <c:pt idx="212">
                  <c:v>26.5</c:v>
                </c:pt>
                <c:pt idx="213">
                  <c:v>26.625</c:v>
                </c:pt>
                <c:pt idx="214">
                  <c:v>26.75</c:v>
                </c:pt>
                <c:pt idx="215">
                  <c:v>26.875</c:v>
                </c:pt>
                <c:pt idx="216">
                  <c:v>27</c:v>
                </c:pt>
                <c:pt idx="217">
                  <c:v>27.125</c:v>
                </c:pt>
                <c:pt idx="218">
                  <c:v>27.25</c:v>
                </c:pt>
                <c:pt idx="219">
                  <c:v>27.375</c:v>
                </c:pt>
                <c:pt idx="220">
                  <c:v>27.5</c:v>
                </c:pt>
                <c:pt idx="221">
                  <c:v>27.625</c:v>
                </c:pt>
                <c:pt idx="222">
                  <c:v>27.75</c:v>
                </c:pt>
                <c:pt idx="223">
                  <c:v>27.875</c:v>
                </c:pt>
                <c:pt idx="224">
                  <c:v>28</c:v>
                </c:pt>
                <c:pt idx="225">
                  <c:v>28.125</c:v>
                </c:pt>
                <c:pt idx="226">
                  <c:v>28.25</c:v>
                </c:pt>
                <c:pt idx="227">
                  <c:v>28.375</c:v>
                </c:pt>
                <c:pt idx="228">
                  <c:v>28.5</c:v>
                </c:pt>
                <c:pt idx="229">
                  <c:v>28.625</c:v>
                </c:pt>
                <c:pt idx="230">
                  <c:v>28.75</c:v>
                </c:pt>
                <c:pt idx="231">
                  <c:v>28.875</c:v>
                </c:pt>
                <c:pt idx="232">
                  <c:v>29</c:v>
                </c:pt>
                <c:pt idx="233">
                  <c:v>29.125</c:v>
                </c:pt>
                <c:pt idx="234">
                  <c:v>29.25</c:v>
                </c:pt>
                <c:pt idx="235">
                  <c:v>29.375</c:v>
                </c:pt>
                <c:pt idx="236">
                  <c:v>29.5</c:v>
                </c:pt>
                <c:pt idx="237">
                  <c:v>29.625</c:v>
                </c:pt>
                <c:pt idx="238">
                  <c:v>29.75</c:v>
                </c:pt>
                <c:pt idx="239">
                  <c:v>29.875</c:v>
                </c:pt>
                <c:pt idx="240">
                  <c:v>30</c:v>
                </c:pt>
                <c:pt idx="241">
                  <c:v>30.125</c:v>
                </c:pt>
                <c:pt idx="242">
                  <c:v>30.25</c:v>
                </c:pt>
                <c:pt idx="243">
                  <c:v>30.375</c:v>
                </c:pt>
                <c:pt idx="244">
                  <c:v>30.5</c:v>
                </c:pt>
                <c:pt idx="245">
                  <c:v>30.625</c:v>
                </c:pt>
                <c:pt idx="246">
                  <c:v>30.75</c:v>
                </c:pt>
                <c:pt idx="247">
                  <c:v>30.875</c:v>
                </c:pt>
                <c:pt idx="248">
                  <c:v>31</c:v>
                </c:pt>
                <c:pt idx="249">
                  <c:v>31.125</c:v>
                </c:pt>
                <c:pt idx="250">
                  <c:v>31.25</c:v>
                </c:pt>
                <c:pt idx="251">
                  <c:v>31.375</c:v>
                </c:pt>
                <c:pt idx="252">
                  <c:v>31.5</c:v>
                </c:pt>
                <c:pt idx="253">
                  <c:v>31.625</c:v>
                </c:pt>
                <c:pt idx="254">
                  <c:v>31.75</c:v>
                </c:pt>
                <c:pt idx="255">
                  <c:v>31.875</c:v>
                </c:pt>
                <c:pt idx="256">
                  <c:v>32</c:v>
                </c:pt>
                <c:pt idx="257">
                  <c:v>32.125</c:v>
                </c:pt>
                <c:pt idx="258">
                  <c:v>32.25</c:v>
                </c:pt>
                <c:pt idx="259">
                  <c:v>32.375</c:v>
                </c:pt>
                <c:pt idx="260">
                  <c:v>32.5</c:v>
                </c:pt>
                <c:pt idx="261">
                  <c:v>32.625</c:v>
                </c:pt>
                <c:pt idx="262">
                  <c:v>32.75</c:v>
                </c:pt>
                <c:pt idx="263">
                  <c:v>32.875</c:v>
                </c:pt>
                <c:pt idx="264">
                  <c:v>33</c:v>
                </c:pt>
                <c:pt idx="265">
                  <c:v>33.125</c:v>
                </c:pt>
                <c:pt idx="266">
                  <c:v>33.25</c:v>
                </c:pt>
                <c:pt idx="267">
                  <c:v>33.375</c:v>
                </c:pt>
                <c:pt idx="268">
                  <c:v>33.5</c:v>
                </c:pt>
                <c:pt idx="269">
                  <c:v>33.625</c:v>
                </c:pt>
                <c:pt idx="270">
                  <c:v>33.75</c:v>
                </c:pt>
                <c:pt idx="271">
                  <c:v>33.875</c:v>
                </c:pt>
                <c:pt idx="272">
                  <c:v>34</c:v>
                </c:pt>
                <c:pt idx="273">
                  <c:v>34.125</c:v>
                </c:pt>
                <c:pt idx="274">
                  <c:v>34.25</c:v>
                </c:pt>
                <c:pt idx="275">
                  <c:v>34.375</c:v>
                </c:pt>
                <c:pt idx="276">
                  <c:v>34.5</c:v>
                </c:pt>
                <c:pt idx="277">
                  <c:v>34.625</c:v>
                </c:pt>
                <c:pt idx="278">
                  <c:v>34.75</c:v>
                </c:pt>
                <c:pt idx="279">
                  <c:v>34.875</c:v>
                </c:pt>
                <c:pt idx="280">
                  <c:v>35</c:v>
                </c:pt>
                <c:pt idx="281">
                  <c:v>35.125</c:v>
                </c:pt>
                <c:pt idx="282">
                  <c:v>35.25</c:v>
                </c:pt>
                <c:pt idx="283">
                  <c:v>35.375</c:v>
                </c:pt>
                <c:pt idx="284">
                  <c:v>35.5</c:v>
                </c:pt>
                <c:pt idx="285">
                  <c:v>35.625</c:v>
                </c:pt>
                <c:pt idx="286">
                  <c:v>35.75</c:v>
                </c:pt>
                <c:pt idx="287">
                  <c:v>35.875</c:v>
                </c:pt>
                <c:pt idx="288">
                  <c:v>36</c:v>
                </c:pt>
                <c:pt idx="289">
                  <c:v>36.125</c:v>
                </c:pt>
                <c:pt idx="290">
                  <c:v>36.25</c:v>
                </c:pt>
                <c:pt idx="291">
                  <c:v>36.375</c:v>
                </c:pt>
                <c:pt idx="292">
                  <c:v>36.5</c:v>
                </c:pt>
                <c:pt idx="293">
                  <c:v>36.625</c:v>
                </c:pt>
                <c:pt idx="294">
                  <c:v>36.75</c:v>
                </c:pt>
                <c:pt idx="295">
                  <c:v>36.875</c:v>
                </c:pt>
                <c:pt idx="296">
                  <c:v>37</c:v>
                </c:pt>
                <c:pt idx="297">
                  <c:v>37.125</c:v>
                </c:pt>
                <c:pt idx="298">
                  <c:v>37.25</c:v>
                </c:pt>
                <c:pt idx="299">
                  <c:v>37.375</c:v>
                </c:pt>
                <c:pt idx="300">
                  <c:v>37.5</c:v>
                </c:pt>
                <c:pt idx="301">
                  <c:v>37.625</c:v>
                </c:pt>
                <c:pt idx="302">
                  <c:v>37.75</c:v>
                </c:pt>
                <c:pt idx="303">
                  <c:v>37.875</c:v>
                </c:pt>
                <c:pt idx="304">
                  <c:v>38</c:v>
                </c:pt>
                <c:pt idx="305">
                  <c:v>38.125</c:v>
                </c:pt>
                <c:pt idx="306">
                  <c:v>38.25</c:v>
                </c:pt>
                <c:pt idx="307">
                  <c:v>38.375</c:v>
                </c:pt>
                <c:pt idx="308">
                  <c:v>38.5</c:v>
                </c:pt>
                <c:pt idx="309">
                  <c:v>38.625</c:v>
                </c:pt>
                <c:pt idx="310">
                  <c:v>38.75</c:v>
                </c:pt>
                <c:pt idx="311">
                  <c:v>38.875</c:v>
                </c:pt>
                <c:pt idx="312">
                  <c:v>39</c:v>
                </c:pt>
                <c:pt idx="313">
                  <c:v>39.125</c:v>
                </c:pt>
                <c:pt idx="314">
                  <c:v>39.25</c:v>
                </c:pt>
                <c:pt idx="315">
                  <c:v>39.375</c:v>
                </c:pt>
                <c:pt idx="316">
                  <c:v>39.5</c:v>
                </c:pt>
                <c:pt idx="317">
                  <c:v>39.625</c:v>
                </c:pt>
                <c:pt idx="318">
                  <c:v>39.75</c:v>
                </c:pt>
                <c:pt idx="319">
                  <c:v>39.875</c:v>
                </c:pt>
                <c:pt idx="320">
                  <c:v>40</c:v>
                </c:pt>
                <c:pt idx="321">
                  <c:v>40.125</c:v>
                </c:pt>
                <c:pt idx="322">
                  <c:v>40.25</c:v>
                </c:pt>
                <c:pt idx="323">
                  <c:v>40.375</c:v>
                </c:pt>
                <c:pt idx="324">
                  <c:v>40.5</c:v>
                </c:pt>
                <c:pt idx="325">
                  <c:v>40.625</c:v>
                </c:pt>
                <c:pt idx="326">
                  <c:v>40.75</c:v>
                </c:pt>
                <c:pt idx="327">
                  <c:v>40.875</c:v>
                </c:pt>
                <c:pt idx="328">
                  <c:v>41</c:v>
                </c:pt>
                <c:pt idx="329">
                  <c:v>41.125</c:v>
                </c:pt>
                <c:pt idx="330">
                  <c:v>41.25</c:v>
                </c:pt>
                <c:pt idx="331">
                  <c:v>41.375</c:v>
                </c:pt>
                <c:pt idx="332">
                  <c:v>41.5</c:v>
                </c:pt>
                <c:pt idx="333">
                  <c:v>41.625</c:v>
                </c:pt>
                <c:pt idx="334">
                  <c:v>41.75</c:v>
                </c:pt>
                <c:pt idx="335">
                  <c:v>41.875</c:v>
                </c:pt>
                <c:pt idx="336">
                  <c:v>42</c:v>
                </c:pt>
                <c:pt idx="337">
                  <c:v>42.125</c:v>
                </c:pt>
                <c:pt idx="338">
                  <c:v>42.25</c:v>
                </c:pt>
                <c:pt idx="339">
                  <c:v>42.375</c:v>
                </c:pt>
                <c:pt idx="340">
                  <c:v>42.5</c:v>
                </c:pt>
                <c:pt idx="341">
                  <c:v>42.625</c:v>
                </c:pt>
                <c:pt idx="342">
                  <c:v>42.75</c:v>
                </c:pt>
                <c:pt idx="343">
                  <c:v>42.875</c:v>
                </c:pt>
                <c:pt idx="344">
                  <c:v>43</c:v>
                </c:pt>
                <c:pt idx="345">
                  <c:v>43.125</c:v>
                </c:pt>
                <c:pt idx="346">
                  <c:v>43.25</c:v>
                </c:pt>
                <c:pt idx="347">
                  <c:v>43.375</c:v>
                </c:pt>
                <c:pt idx="348">
                  <c:v>43.5</c:v>
                </c:pt>
                <c:pt idx="349">
                  <c:v>43.625</c:v>
                </c:pt>
                <c:pt idx="350">
                  <c:v>43.75</c:v>
                </c:pt>
                <c:pt idx="351">
                  <c:v>43.875</c:v>
                </c:pt>
                <c:pt idx="352">
                  <c:v>44</c:v>
                </c:pt>
                <c:pt idx="353">
                  <c:v>44.125</c:v>
                </c:pt>
                <c:pt idx="354">
                  <c:v>44.25</c:v>
                </c:pt>
                <c:pt idx="355">
                  <c:v>44.375</c:v>
                </c:pt>
                <c:pt idx="356">
                  <c:v>44.5</c:v>
                </c:pt>
                <c:pt idx="357">
                  <c:v>44.625</c:v>
                </c:pt>
                <c:pt idx="358">
                  <c:v>44.75</c:v>
                </c:pt>
                <c:pt idx="359">
                  <c:v>44.875</c:v>
                </c:pt>
                <c:pt idx="360">
                  <c:v>45</c:v>
                </c:pt>
                <c:pt idx="361">
                  <c:v>45.125</c:v>
                </c:pt>
                <c:pt idx="362">
                  <c:v>45.25</c:v>
                </c:pt>
                <c:pt idx="363">
                  <c:v>45.375</c:v>
                </c:pt>
                <c:pt idx="364">
                  <c:v>45.5</c:v>
                </c:pt>
                <c:pt idx="365">
                  <c:v>45.625</c:v>
                </c:pt>
                <c:pt idx="366">
                  <c:v>45.75</c:v>
                </c:pt>
                <c:pt idx="367">
                  <c:v>45.875</c:v>
                </c:pt>
                <c:pt idx="368">
                  <c:v>46</c:v>
                </c:pt>
                <c:pt idx="369">
                  <c:v>46.125</c:v>
                </c:pt>
                <c:pt idx="370">
                  <c:v>46.25</c:v>
                </c:pt>
                <c:pt idx="371">
                  <c:v>46.375</c:v>
                </c:pt>
                <c:pt idx="372">
                  <c:v>46.5</c:v>
                </c:pt>
                <c:pt idx="373">
                  <c:v>46.625</c:v>
                </c:pt>
                <c:pt idx="374">
                  <c:v>46.75</c:v>
                </c:pt>
                <c:pt idx="375">
                  <c:v>46.875</c:v>
                </c:pt>
                <c:pt idx="376">
                  <c:v>47</c:v>
                </c:pt>
                <c:pt idx="377">
                  <c:v>47.125</c:v>
                </c:pt>
                <c:pt idx="378">
                  <c:v>47.25</c:v>
                </c:pt>
                <c:pt idx="379">
                  <c:v>47.375</c:v>
                </c:pt>
                <c:pt idx="380">
                  <c:v>47.5</c:v>
                </c:pt>
                <c:pt idx="381">
                  <c:v>47.625</c:v>
                </c:pt>
                <c:pt idx="382">
                  <c:v>47.75</c:v>
                </c:pt>
                <c:pt idx="383">
                  <c:v>47.875</c:v>
                </c:pt>
                <c:pt idx="384">
                  <c:v>48</c:v>
                </c:pt>
                <c:pt idx="385">
                  <c:v>48.125</c:v>
                </c:pt>
                <c:pt idx="386">
                  <c:v>48.25</c:v>
                </c:pt>
                <c:pt idx="387">
                  <c:v>48.375</c:v>
                </c:pt>
                <c:pt idx="388">
                  <c:v>48.5</c:v>
                </c:pt>
                <c:pt idx="389">
                  <c:v>48.625</c:v>
                </c:pt>
                <c:pt idx="390">
                  <c:v>48.75</c:v>
                </c:pt>
                <c:pt idx="391">
                  <c:v>48.875</c:v>
                </c:pt>
                <c:pt idx="392">
                  <c:v>49</c:v>
                </c:pt>
                <c:pt idx="393">
                  <c:v>49.125</c:v>
                </c:pt>
                <c:pt idx="394">
                  <c:v>49.25</c:v>
                </c:pt>
                <c:pt idx="395">
                  <c:v>49.375</c:v>
                </c:pt>
                <c:pt idx="396">
                  <c:v>49.5</c:v>
                </c:pt>
                <c:pt idx="397">
                  <c:v>49.625</c:v>
                </c:pt>
                <c:pt idx="398">
                  <c:v>49.75</c:v>
                </c:pt>
                <c:pt idx="399">
                  <c:v>49.875</c:v>
                </c:pt>
                <c:pt idx="400">
                  <c:v>50</c:v>
                </c:pt>
              </c:numCache>
            </c:numRef>
          </c:cat>
          <c:val>
            <c:numRef>
              <c:f>Sheet2!$B$27:$OL$27</c:f>
              <c:numCache>
                <c:formatCode>General</c:formatCode>
                <c:ptCount val="401"/>
                <c:pt idx="0">
                  <c:v>34.730000000000011</c:v>
                </c:pt>
                <c:pt idx="1">
                  <c:v>34.730000000000011</c:v>
                </c:pt>
                <c:pt idx="2">
                  <c:v>34.730000000000011</c:v>
                </c:pt>
                <c:pt idx="3">
                  <c:v>34.380000000000003</c:v>
                </c:pt>
                <c:pt idx="4">
                  <c:v>35.300000000000011</c:v>
                </c:pt>
                <c:pt idx="5">
                  <c:v>35.300000000000011</c:v>
                </c:pt>
                <c:pt idx="6">
                  <c:v>34.950000000000003</c:v>
                </c:pt>
                <c:pt idx="7">
                  <c:v>33.9</c:v>
                </c:pt>
                <c:pt idx="8">
                  <c:v>33.99</c:v>
                </c:pt>
                <c:pt idx="9">
                  <c:v>34.700000000000003</c:v>
                </c:pt>
                <c:pt idx="10">
                  <c:v>35.39</c:v>
                </c:pt>
                <c:pt idx="11">
                  <c:v>35.04</c:v>
                </c:pt>
                <c:pt idx="12">
                  <c:v>33.99</c:v>
                </c:pt>
                <c:pt idx="13">
                  <c:v>34.340000000000003</c:v>
                </c:pt>
                <c:pt idx="14">
                  <c:v>34.340000000000003</c:v>
                </c:pt>
                <c:pt idx="15">
                  <c:v>34.700000000000003</c:v>
                </c:pt>
                <c:pt idx="16">
                  <c:v>34.65</c:v>
                </c:pt>
                <c:pt idx="17">
                  <c:v>33.950000000000003</c:v>
                </c:pt>
                <c:pt idx="18">
                  <c:v>34.300000000000011</c:v>
                </c:pt>
                <c:pt idx="19">
                  <c:v>34.300000000000011</c:v>
                </c:pt>
                <c:pt idx="20">
                  <c:v>35.39</c:v>
                </c:pt>
                <c:pt idx="21">
                  <c:v>34.700000000000003</c:v>
                </c:pt>
                <c:pt idx="22">
                  <c:v>34.340000000000003</c:v>
                </c:pt>
                <c:pt idx="23">
                  <c:v>33.99</c:v>
                </c:pt>
                <c:pt idx="24">
                  <c:v>34.700000000000003</c:v>
                </c:pt>
                <c:pt idx="25">
                  <c:v>34.700000000000003</c:v>
                </c:pt>
                <c:pt idx="26">
                  <c:v>34.700000000000003</c:v>
                </c:pt>
                <c:pt idx="27">
                  <c:v>33.99</c:v>
                </c:pt>
                <c:pt idx="28">
                  <c:v>33.99</c:v>
                </c:pt>
                <c:pt idx="29">
                  <c:v>33.99</c:v>
                </c:pt>
                <c:pt idx="30">
                  <c:v>34.340000000000003</c:v>
                </c:pt>
                <c:pt idx="31">
                  <c:v>35.04</c:v>
                </c:pt>
                <c:pt idx="32">
                  <c:v>35</c:v>
                </c:pt>
                <c:pt idx="33">
                  <c:v>33.950000000000003</c:v>
                </c:pt>
                <c:pt idx="34">
                  <c:v>33.6</c:v>
                </c:pt>
                <c:pt idx="35">
                  <c:v>34.65</c:v>
                </c:pt>
                <c:pt idx="36">
                  <c:v>34.700000000000003</c:v>
                </c:pt>
                <c:pt idx="37">
                  <c:v>34.340000000000003</c:v>
                </c:pt>
                <c:pt idx="38">
                  <c:v>32.93</c:v>
                </c:pt>
                <c:pt idx="39">
                  <c:v>33.64</c:v>
                </c:pt>
                <c:pt idx="40">
                  <c:v>34.700000000000003</c:v>
                </c:pt>
                <c:pt idx="41">
                  <c:v>35.04</c:v>
                </c:pt>
                <c:pt idx="42">
                  <c:v>33.64</c:v>
                </c:pt>
                <c:pt idx="43">
                  <c:v>33.64</c:v>
                </c:pt>
                <c:pt idx="44">
                  <c:v>34.340000000000003</c:v>
                </c:pt>
                <c:pt idx="45">
                  <c:v>35.04</c:v>
                </c:pt>
                <c:pt idx="46">
                  <c:v>35.04</c:v>
                </c:pt>
                <c:pt idx="47">
                  <c:v>33.99</c:v>
                </c:pt>
                <c:pt idx="48">
                  <c:v>34.300000000000011</c:v>
                </c:pt>
                <c:pt idx="49">
                  <c:v>34.300000000000011</c:v>
                </c:pt>
                <c:pt idx="50">
                  <c:v>35</c:v>
                </c:pt>
                <c:pt idx="51">
                  <c:v>34.300000000000011</c:v>
                </c:pt>
                <c:pt idx="52">
                  <c:v>34.340000000000003</c:v>
                </c:pt>
                <c:pt idx="53">
                  <c:v>33.28</c:v>
                </c:pt>
                <c:pt idx="54">
                  <c:v>33.28</c:v>
                </c:pt>
                <c:pt idx="55">
                  <c:v>34.340000000000003</c:v>
                </c:pt>
                <c:pt idx="56">
                  <c:v>35.04</c:v>
                </c:pt>
                <c:pt idx="57">
                  <c:v>34.700000000000003</c:v>
                </c:pt>
                <c:pt idx="58">
                  <c:v>33.64</c:v>
                </c:pt>
                <c:pt idx="59">
                  <c:v>33.99</c:v>
                </c:pt>
                <c:pt idx="60">
                  <c:v>34.340000000000003</c:v>
                </c:pt>
                <c:pt idx="61">
                  <c:v>34.700000000000003</c:v>
                </c:pt>
                <c:pt idx="62">
                  <c:v>34.700000000000003</c:v>
                </c:pt>
                <c:pt idx="63">
                  <c:v>33.99</c:v>
                </c:pt>
                <c:pt idx="64">
                  <c:v>33.24</c:v>
                </c:pt>
                <c:pt idx="65">
                  <c:v>34.300000000000011</c:v>
                </c:pt>
                <c:pt idx="66">
                  <c:v>35.35</c:v>
                </c:pt>
                <c:pt idx="67">
                  <c:v>34.65</c:v>
                </c:pt>
                <c:pt idx="68">
                  <c:v>33.99</c:v>
                </c:pt>
                <c:pt idx="69">
                  <c:v>33.99</c:v>
                </c:pt>
                <c:pt idx="70">
                  <c:v>33.99</c:v>
                </c:pt>
                <c:pt idx="71">
                  <c:v>34.700000000000003</c:v>
                </c:pt>
                <c:pt idx="72">
                  <c:v>33.99</c:v>
                </c:pt>
                <c:pt idx="73">
                  <c:v>33.64</c:v>
                </c:pt>
                <c:pt idx="74">
                  <c:v>33.64</c:v>
                </c:pt>
                <c:pt idx="75">
                  <c:v>34.340000000000003</c:v>
                </c:pt>
                <c:pt idx="76">
                  <c:v>34.39</c:v>
                </c:pt>
                <c:pt idx="77">
                  <c:v>34.74</c:v>
                </c:pt>
                <c:pt idx="78">
                  <c:v>34.74</c:v>
                </c:pt>
                <c:pt idx="79">
                  <c:v>34.04</c:v>
                </c:pt>
                <c:pt idx="80">
                  <c:v>33.6</c:v>
                </c:pt>
                <c:pt idx="81">
                  <c:v>34.300000000000011</c:v>
                </c:pt>
                <c:pt idx="82">
                  <c:v>35</c:v>
                </c:pt>
                <c:pt idx="83">
                  <c:v>34.65</c:v>
                </c:pt>
                <c:pt idx="84">
                  <c:v>33.950000000000003</c:v>
                </c:pt>
                <c:pt idx="85">
                  <c:v>32.880000000000003</c:v>
                </c:pt>
                <c:pt idx="86">
                  <c:v>34.300000000000011</c:v>
                </c:pt>
                <c:pt idx="87">
                  <c:v>35.35</c:v>
                </c:pt>
                <c:pt idx="88">
                  <c:v>35</c:v>
                </c:pt>
                <c:pt idx="89">
                  <c:v>33.950000000000003</c:v>
                </c:pt>
                <c:pt idx="90">
                  <c:v>33.6</c:v>
                </c:pt>
                <c:pt idx="91">
                  <c:v>33.950000000000003</c:v>
                </c:pt>
                <c:pt idx="92">
                  <c:v>35.04</c:v>
                </c:pt>
                <c:pt idx="93">
                  <c:v>34.340000000000003</c:v>
                </c:pt>
                <c:pt idx="94">
                  <c:v>33.99</c:v>
                </c:pt>
                <c:pt idx="95">
                  <c:v>33.99</c:v>
                </c:pt>
                <c:pt idx="96">
                  <c:v>34.700000000000003</c:v>
                </c:pt>
                <c:pt idx="97">
                  <c:v>35.39</c:v>
                </c:pt>
                <c:pt idx="98">
                  <c:v>34.340000000000003</c:v>
                </c:pt>
                <c:pt idx="99">
                  <c:v>34.340000000000003</c:v>
                </c:pt>
                <c:pt idx="100">
                  <c:v>33.64</c:v>
                </c:pt>
                <c:pt idx="101">
                  <c:v>33.99</c:v>
                </c:pt>
                <c:pt idx="102">
                  <c:v>33.99</c:v>
                </c:pt>
                <c:pt idx="103">
                  <c:v>34.340000000000003</c:v>
                </c:pt>
                <c:pt idx="104">
                  <c:v>34.61</c:v>
                </c:pt>
                <c:pt idx="105">
                  <c:v>34.26</c:v>
                </c:pt>
                <c:pt idx="106">
                  <c:v>34.26</c:v>
                </c:pt>
                <c:pt idx="107">
                  <c:v>34.61</c:v>
                </c:pt>
                <c:pt idx="108">
                  <c:v>34.700000000000003</c:v>
                </c:pt>
                <c:pt idx="109">
                  <c:v>33.99</c:v>
                </c:pt>
                <c:pt idx="110">
                  <c:v>33.28</c:v>
                </c:pt>
                <c:pt idx="111">
                  <c:v>33.64</c:v>
                </c:pt>
                <c:pt idx="112">
                  <c:v>34.700000000000003</c:v>
                </c:pt>
                <c:pt idx="113">
                  <c:v>35.04</c:v>
                </c:pt>
                <c:pt idx="114">
                  <c:v>34.340000000000003</c:v>
                </c:pt>
                <c:pt idx="115">
                  <c:v>33.64</c:v>
                </c:pt>
                <c:pt idx="116">
                  <c:v>33.99</c:v>
                </c:pt>
                <c:pt idx="117">
                  <c:v>35.39</c:v>
                </c:pt>
                <c:pt idx="118">
                  <c:v>34.700000000000003</c:v>
                </c:pt>
                <c:pt idx="119">
                  <c:v>33.99</c:v>
                </c:pt>
                <c:pt idx="120">
                  <c:v>32.880000000000003</c:v>
                </c:pt>
                <c:pt idx="121">
                  <c:v>34.300000000000011</c:v>
                </c:pt>
                <c:pt idx="122">
                  <c:v>35.700000000000003</c:v>
                </c:pt>
                <c:pt idx="123">
                  <c:v>34.65</c:v>
                </c:pt>
                <c:pt idx="124">
                  <c:v>33.950000000000003</c:v>
                </c:pt>
                <c:pt idx="125">
                  <c:v>33.6</c:v>
                </c:pt>
                <c:pt idx="126">
                  <c:v>33.6</c:v>
                </c:pt>
                <c:pt idx="127">
                  <c:v>33.950000000000003</c:v>
                </c:pt>
                <c:pt idx="128">
                  <c:v>34.65</c:v>
                </c:pt>
                <c:pt idx="129">
                  <c:v>34.300000000000011</c:v>
                </c:pt>
                <c:pt idx="130">
                  <c:v>34.300000000000011</c:v>
                </c:pt>
                <c:pt idx="131">
                  <c:v>33.950000000000003</c:v>
                </c:pt>
                <c:pt idx="132">
                  <c:v>34.300000000000011</c:v>
                </c:pt>
                <c:pt idx="133">
                  <c:v>34.65</c:v>
                </c:pt>
                <c:pt idx="134">
                  <c:v>35</c:v>
                </c:pt>
                <c:pt idx="135">
                  <c:v>33.6</c:v>
                </c:pt>
                <c:pt idx="136">
                  <c:v>34.300000000000011</c:v>
                </c:pt>
                <c:pt idx="137">
                  <c:v>34.65</c:v>
                </c:pt>
                <c:pt idx="138">
                  <c:v>35</c:v>
                </c:pt>
                <c:pt idx="139">
                  <c:v>34.65</c:v>
                </c:pt>
                <c:pt idx="140">
                  <c:v>33.950000000000003</c:v>
                </c:pt>
                <c:pt idx="141">
                  <c:v>34.300000000000011</c:v>
                </c:pt>
                <c:pt idx="142">
                  <c:v>34.65</c:v>
                </c:pt>
                <c:pt idx="143">
                  <c:v>35.35</c:v>
                </c:pt>
                <c:pt idx="144">
                  <c:v>34.340000000000003</c:v>
                </c:pt>
                <c:pt idx="145">
                  <c:v>33.99</c:v>
                </c:pt>
                <c:pt idx="146">
                  <c:v>33.99</c:v>
                </c:pt>
                <c:pt idx="147">
                  <c:v>34.340000000000003</c:v>
                </c:pt>
                <c:pt idx="148">
                  <c:v>34.700000000000003</c:v>
                </c:pt>
                <c:pt idx="149">
                  <c:v>35.04</c:v>
                </c:pt>
                <c:pt idx="150">
                  <c:v>35.04</c:v>
                </c:pt>
                <c:pt idx="151">
                  <c:v>32.93</c:v>
                </c:pt>
                <c:pt idx="152">
                  <c:v>33.6</c:v>
                </c:pt>
                <c:pt idx="153">
                  <c:v>34.300000000000011</c:v>
                </c:pt>
                <c:pt idx="154">
                  <c:v>34.65</c:v>
                </c:pt>
                <c:pt idx="155">
                  <c:v>34.300000000000011</c:v>
                </c:pt>
                <c:pt idx="156">
                  <c:v>33.6</c:v>
                </c:pt>
                <c:pt idx="157">
                  <c:v>33.6</c:v>
                </c:pt>
                <c:pt idx="158">
                  <c:v>34.300000000000011</c:v>
                </c:pt>
                <c:pt idx="159">
                  <c:v>34.65</c:v>
                </c:pt>
                <c:pt idx="160">
                  <c:v>35</c:v>
                </c:pt>
                <c:pt idx="161">
                  <c:v>33.950000000000003</c:v>
                </c:pt>
                <c:pt idx="162">
                  <c:v>33.6</c:v>
                </c:pt>
                <c:pt idx="163">
                  <c:v>35.35</c:v>
                </c:pt>
                <c:pt idx="164">
                  <c:v>34.65</c:v>
                </c:pt>
                <c:pt idx="165">
                  <c:v>34.300000000000011</c:v>
                </c:pt>
                <c:pt idx="166">
                  <c:v>33.6</c:v>
                </c:pt>
                <c:pt idx="167">
                  <c:v>34.300000000000011</c:v>
                </c:pt>
                <c:pt idx="168">
                  <c:v>34.700000000000003</c:v>
                </c:pt>
                <c:pt idx="169">
                  <c:v>34.700000000000003</c:v>
                </c:pt>
                <c:pt idx="170">
                  <c:v>34.340000000000003</c:v>
                </c:pt>
                <c:pt idx="171">
                  <c:v>34.700000000000003</c:v>
                </c:pt>
                <c:pt idx="172">
                  <c:v>33.950000000000003</c:v>
                </c:pt>
                <c:pt idx="173">
                  <c:v>35</c:v>
                </c:pt>
                <c:pt idx="174">
                  <c:v>35</c:v>
                </c:pt>
                <c:pt idx="175">
                  <c:v>34.300000000000011</c:v>
                </c:pt>
                <c:pt idx="176">
                  <c:v>34.65</c:v>
                </c:pt>
                <c:pt idx="177">
                  <c:v>33.6</c:v>
                </c:pt>
                <c:pt idx="178">
                  <c:v>34.300000000000011</c:v>
                </c:pt>
                <c:pt idx="179">
                  <c:v>34.65</c:v>
                </c:pt>
                <c:pt idx="180">
                  <c:v>34.700000000000003</c:v>
                </c:pt>
                <c:pt idx="181">
                  <c:v>33.99</c:v>
                </c:pt>
                <c:pt idx="182">
                  <c:v>33.99</c:v>
                </c:pt>
                <c:pt idx="183">
                  <c:v>33.64</c:v>
                </c:pt>
                <c:pt idx="184">
                  <c:v>34.65</c:v>
                </c:pt>
                <c:pt idx="185">
                  <c:v>35</c:v>
                </c:pt>
                <c:pt idx="186">
                  <c:v>33.950000000000003</c:v>
                </c:pt>
                <c:pt idx="187">
                  <c:v>33.950000000000003</c:v>
                </c:pt>
                <c:pt idx="188">
                  <c:v>33.950000000000003</c:v>
                </c:pt>
                <c:pt idx="189">
                  <c:v>35</c:v>
                </c:pt>
                <c:pt idx="190">
                  <c:v>34.65</c:v>
                </c:pt>
                <c:pt idx="191">
                  <c:v>34.300000000000011</c:v>
                </c:pt>
                <c:pt idx="192">
                  <c:v>34.300000000000011</c:v>
                </c:pt>
                <c:pt idx="193">
                  <c:v>34.65</c:v>
                </c:pt>
                <c:pt idx="194">
                  <c:v>34.300000000000011</c:v>
                </c:pt>
                <c:pt idx="195">
                  <c:v>33.950000000000003</c:v>
                </c:pt>
                <c:pt idx="196">
                  <c:v>33.28</c:v>
                </c:pt>
                <c:pt idx="197">
                  <c:v>33.64</c:v>
                </c:pt>
                <c:pt idx="198">
                  <c:v>33.64</c:v>
                </c:pt>
                <c:pt idx="199">
                  <c:v>34.340000000000003</c:v>
                </c:pt>
                <c:pt idx="200">
                  <c:v>34.300000000000011</c:v>
                </c:pt>
                <c:pt idx="201">
                  <c:v>34.65</c:v>
                </c:pt>
                <c:pt idx="202">
                  <c:v>34.300000000000011</c:v>
                </c:pt>
                <c:pt idx="203">
                  <c:v>33.950000000000003</c:v>
                </c:pt>
                <c:pt idx="204">
                  <c:v>34.300000000000011</c:v>
                </c:pt>
                <c:pt idx="205">
                  <c:v>35.35</c:v>
                </c:pt>
                <c:pt idx="206">
                  <c:v>34.300000000000011</c:v>
                </c:pt>
                <c:pt idx="207">
                  <c:v>33.6</c:v>
                </c:pt>
                <c:pt idx="208">
                  <c:v>33.549999999999997</c:v>
                </c:pt>
                <c:pt idx="209">
                  <c:v>34.26</c:v>
                </c:pt>
                <c:pt idx="210">
                  <c:v>34.61</c:v>
                </c:pt>
                <c:pt idx="211">
                  <c:v>34.61</c:v>
                </c:pt>
                <c:pt idx="212">
                  <c:v>34.300000000000011</c:v>
                </c:pt>
                <c:pt idx="213">
                  <c:v>34.300000000000011</c:v>
                </c:pt>
                <c:pt idx="214">
                  <c:v>34.65</c:v>
                </c:pt>
                <c:pt idx="215">
                  <c:v>35</c:v>
                </c:pt>
                <c:pt idx="216">
                  <c:v>34.65</c:v>
                </c:pt>
                <c:pt idx="217">
                  <c:v>33.950000000000003</c:v>
                </c:pt>
                <c:pt idx="218">
                  <c:v>34.300000000000011</c:v>
                </c:pt>
                <c:pt idx="219">
                  <c:v>33.950000000000003</c:v>
                </c:pt>
                <c:pt idx="220">
                  <c:v>34.300000000000011</c:v>
                </c:pt>
                <c:pt idx="221">
                  <c:v>33.950000000000003</c:v>
                </c:pt>
                <c:pt idx="222">
                  <c:v>33.950000000000003</c:v>
                </c:pt>
                <c:pt idx="223">
                  <c:v>33.24</c:v>
                </c:pt>
                <c:pt idx="224">
                  <c:v>34.61</c:v>
                </c:pt>
                <c:pt idx="225">
                  <c:v>34.61</c:v>
                </c:pt>
                <c:pt idx="226">
                  <c:v>34.96</c:v>
                </c:pt>
                <c:pt idx="227">
                  <c:v>34.61</c:v>
                </c:pt>
                <c:pt idx="228">
                  <c:v>33.28</c:v>
                </c:pt>
                <c:pt idx="229">
                  <c:v>34.700000000000003</c:v>
                </c:pt>
                <c:pt idx="230">
                  <c:v>34.700000000000003</c:v>
                </c:pt>
                <c:pt idx="231">
                  <c:v>34.340000000000003</c:v>
                </c:pt>
                <c:pt idx="232">
                  <c:v>34.65</c:v>
                </c:pt>
                <c:pt idx="233">
                  <c:v>34.65</c:v>
                </c:pt>
                <c:pt idx="234">
                  <c:v>33.24</c:v>
                </c:pt>
                <c:pt idx="235">
                  <c:v>35</c:v>
                </c:pt>
                <c:pt idx="236">
                  <c:v>35.35</c:v>
                </c:pt>
                <c:pt idx="237">
                  <c:v>33.950000000000003</c:v>
                </c:pt>
                <c:pt idx="238">
                  <c:v>33.24</c:v>
                </c:pt>
                <c:pt idx="239">
                  <c:v>33.950000000000003</c:v>
                </c:pt>
                <c:pt idx="240">
                  <c:v>34.65</c:v>
                </c:pt>
                <c:pt idx="241">
                  <c:v>35.35</c:v>
                </c:pt>
                <c:pt idx="242">
                  <c:v>34.300000000000011</c:v>
                </c:pt>
                <c:pt idx="243">
                  <c:v>33.24</c:v>
                </c:pt>
                <c:pt idx="244">
                  <c:v>34.300000000000011</c:v>
                </c:pt>
                <c:pt idx="245">
                  <c:v>34.65</c:v>
                </c:pt>
                <c:pt idx="246">
                  <c:v>34.65</c:v>
                </c:pt>
                <c:pt idx="247">
                  <c:v>34.65</c:v>
                </c:pt>
                <c:pt idx="248">
                  <c:v>33.950000000000003</c:v>
                </c:pt>
                <c:pt idx="249">
                  <c:v>33.950000000000003</c:v>
                </c:pt>
                <c:pt idx="250">
                  <c:v>34.300000000000011</c:v>
                </c:pt>
                <c:pt idx="251">
                  <c:v>34.300000000000011</c:v>
                </c:pt>
                <c:pt idx="252">
                  <c:v>35</c:v>
                </c:pt>
                <c:pt idx="253">
                  <c:v>34.300000000000011</c:v>
                </c:pt>
                <c:pt idx="254">
                  <c:v>33.6</c:v>
                </c:pt>
                <c:pt idx="255">
                  <c:v>33.6</c:v>
                </c:pt>
                <c:pt idx="256">
                  <c:v>34.96</c:v>
                </c:pt>
                <c:pt idx="257">
                  <c:v>34.61</c:v>
                </c:pt>
                <c:pt idx="258">
                  <c:v>33.909999999999997</c:v>
                </c:pt>
                <c:pt idx="259">
                  <c:v>34.26</c:v>
                </c:pt>
                <c:pt idx="260">
                  <c:v>33.99</c:v>
                </c:pt>
                <c:pt idx="261">
                  <c:v>35.39</c:v>
                </c:pt>
                <c:pt idx="262">
                  <c:v>35.04</c:v>
                </c:pt>
                <c:pt idx="263">
                  <c:v>33.99</c:v>
                </c:pt>
                <c:pt idx="264">
                  <c:v>33.28</c:v>
                </c:pt>
                <c:pt idx="265">
                  <c:v>33.99</c:v>
                </c:pt>
                <c:pt idx="266">
                  <c:v>34.700000000000003</c:v>
                </c:pt>
                <c:pt idx="267">
                  <c:v>35.04</c:v>
                </c:pt>
                <c:pt idx="268">
                  <c:v>33.6</c:v>
                </c:pt>
                <c:pt idx="269">
                  <c:v>33.6</c:v>
                </c:pt>
                <c:pt idx="270">
                  <c:v>33.6</c:v>
                </c:pt>
                <c:pt idx="271">
                  <c:v>33.950000000000003</c:v>
                </c:pt>
                <c:pt idx="272">
                  <c:v>34.26</c:v>
                </c:pt>
                <c:pt idx="273">
                  <c:v>34.61</c:v>
                </c:pt>
                <c:pt idx="274">
                  <c:v>34.26</c:v>
                </c:pt>
                <c:pt idx="275">
                  <c:v>33.909999999999997</c:v>
                </c:pt>
                <c:pt idx="276">
                  <c:v>33.99</c:v>
                </c:pt>
                <c:pt idx="277">
                  <c:v>35.04</c:v>
                </c:pt>
                <c:pt idx="278">
                  <c:v>34.340000000000003</c:v>
                </c:pt>
                <c:pt idx="279">
                  <c:v>33.99</c:v>
                </c:pt>
                <c:pt idx="280">
                  <c:v>33.99</c:v>
                </c:pt>
                <c:pt idx="281">
                  <c:v>34.340000000000003</c:v>
                </c:pt>
                <c:pt idx="282">
                  <c:v>35.74</c:v>
                </c:pt>
                <c:pt idx="283">
                  <c:v>34.340000000000003</c:v>
                </c:pt>
                <c:pt idx="284">
                  <c:v>34.300000000000011</c:v>
                </c:pt>
                <c:pt idx="285">
                  <c:v>33.950000000000003</c:v>
                </c:pt>
                <c:pt idx="286">
                  <c:v>34.300000000000011</c:v>
                </c:pt>
                <c:pt idx="287">
                  <c:v>35</c:v>
                </c:pt>
                <c:pt idx="288">
                  <c:v>34.96</c:v>
                </c:pt>
                <c:pt idx="289">
                  <c:v>34.61</c:v>
                </c:pt>
                <c:pt idx="290">
                  <c:v>34.26</c:v>
                </c:pt>
                <c:pt idx="291">
                  <c:v>34.26</c:v>
                </c:pt>
                <c:pt idx="292">
                  <c:v>35</c:v>
                </c:pt>
                <c:pt idx="293">
                  <c:v>34.65</c:v>
                </c:pt>
                <c:pt idx="294">
                  <c:v>34.65</c:v>
                </c:pt>
                <c:pt idx="295">
                  <c:v>34.300000000000011</c:v>
                </c:pt>
                <c:pt idx="296">
                  <c:v>33.6</c:v>
                </c:pt>
                <c:pt idx="297">
                  <c:v>35</c:v>
                </c:pt>
                <c:pt idx="298">
                  <c:v>34.65</c:v>
                </c:pt>
                <c:pt idx="299">
                  <c:v>34.65</c:v>
                </c:pt>
                <c:pt idx="300">
                  <c:v>33.6</c:v>
                </c:pt>
                <c:pt idx="301">
                  <c:v>34.65</c:v>
                </c:pt>
                <c:pt idx="302">
                  <c:v>35</c:v>
                </c:pt>
                <c:pt idx="303">
                  <c:v>35.700000000000003</c:v>
                </c:pt>
                <c:pt idx="304">
                  <c:v>33.909999999999997</c:v>
                </c:pt>
                <c:pt idx="305">
                  <c:v>33.909999999999997</c:v>
                </c:pt>
                <c:pt idx="306">
                  <c:v>34.26</c:v>
                </c:pt>
                <c:pt idx="307">
                  <c:v>34.26</c:v>
                </c:pt>
                <c:pt idx="308">
                  <c:v>34.26</c:v>
                </c:pt>
                <c:pt idx="309">
                  <c:v>34.26</c:v>
                </c:pt>
                <c:pt idx="310">
                  <c:v>33.549999999999997</c:v>
                </c:pt>
                <c:pt idx="311">
                  <c:v>34.26</c:v>
                </c:pt>
                <c:pt idx="312">
                  <c:v>34.96</c:v>
                </c:pt>
                <c:pt idx="313">
                  <c:v>35.31</c:v>
                </c:pt>
                <c:pt idx="314">
                  <c:v>33.909999999999997</c:v>
                </c:pt>
                <c:pt idx="315">
                  <c:v>33.549999999999997</c:v>
                </c:pt>
                <c:pt idx="316">
                  <c:v>35</c:v>
                </c:pt>
                <c:pt idx="317">
                  <c:v>35.35</c:v>
                </c:pt>
                <c:pt idx="318">
                  <c:v>35.35</c:v>
                </c:pt>
                <c:pt idx="319">
                  <c:v>35</c:v>
                </c:pt>
                <c:pt idx="320">
                  <c:v>33.950000000000003</c:v>
                </c:pt>
                <c:pt idx="321">
                  <c:v>34.300000000000011</c:v>
                </c:pt>
                <c:pt idx="322">
                  <c:v>34.65</c:v>
                </c:pt>
                <c:pt idx="323">
                  <c:v>34.300000000000011</c:v>
                </c:pt>
                <c:pt idx="324">
                  <c:v>35</c:v>
                </c:pt>
                <c:pt idx="325">
                  <c:v>34.65</c:v>
                </c:pt>
                <c:pt idx="326">
                  <c:v>33.24</c:v>
                </c:pt>
                <c:pt idx="327">
                  <c:v>34.300000000000011</c:v>
                </c:pt>
                <c:pt idx="328">
                  <c:v>34.96</c:v>
                </c:pt>
                <c:pt idx="329">
                  <c:v>34.26</c:v>
                </c:pt>
                <c:pt idx="330">
                  <c:v>34.61</c:v>
                </c:pt>
                <c:pt idx="331">
                  <c:v>33.200000000000003</c:v>
                </c:pt>
                <c:pt idx="332">
                  <c:v>34.300000000000011</c:v>
                </c:pt>
                <c:pt idx="333">
                  <c:v>35</c:v>
                </c:pt>
                <c:pt idx="334">
                  <c:v>34.65</c:v>
                </c:pt>
                <c:pt idx="335">
                  <c:v>33.950000000000003</c:v>
                </c:pt>
                <c:pt idx="336">
                  <c:v>33.909999999999997</c:v>
                </c:pt>
                <c:pt idx="337">
                  <c:v>34.61</c:v>
                </c:pt>
                <c:pt idx="338">
                  <c:v>34.96</c:v>
                </c:pt>
                <c:pt idx="339">
                  <c:v>34.96</c:v>
                </c:pt>
                <c:pt idx="340">
                  <c:v>33.909999999999997</c:v>
                </c:pt>
                <c:pt idx="341">
                  <c:v>34.26</c:v>
                </c:pt>
                <c:pt idx="342">
                  <c:v>34.26</c:v>
                </c:pt>
                <c:pt idx="343">
                  <c:v>33.909999999999997</c:v>
                </c:pt>
                <c:pt idx="344">
                  <c:v>34.96</c:v>
                </c:pt>
                <c:pt idx="345">
                  <c:v>34.61</c:v>
                </c:pt>
                <c:pt idx="346">
                  <c:v>34.26</c:v>
                </c:pt>
                <c:pt idx="347">
                  <c:v>33.909999999999997</c:v>
                </c:pt>
                <c:pt idx="348">
                  <c:v>35</c:v>
                </c:pt>
                <c:pt idx="349">
                  <c:v>35</c:v>
                </c:pt>
                <c:pt idx="350">
                  <c:v>35</c:v>
                </c:pt>
                <c:pt idx="351">
                  <c:v>34.300000000000011</c:v>
                </c:pt>
                <c:pt idx="352">
                  <c:v>33.549999999999997</c:v>
                </c:pt>
                <c:pt idx="353">
                  <c:v>34.96</c:v>
                </c:pt>
                <c:pt idx="354">
                  <c:v>34.96</c:v>
                </c:pt>
                <c:pt idx="355">
                  <c:v>34.61</c:v>
                </c:pt>
                <c:pt idx="356">
                  <c:v>34.26</c:v>
                </c:pt>
                <c:pt idx="357">
                  <c:v>34.26</c:v>
                </c:pt>
                <c:pt idx="358">
                  <c:v>34.96</c:v>
                </c:pt>
                <c:pt idx="359">
                  <c:v>34.61</c:v>
                </c:pt>
                <c:pt idx="360">
                  <c:v>34.96</c:v>
                </c:pt>
                <c:pt idx="361">
                  <c:v>33.549999999999997</c:v>
                </c:pt>
                <c:pt idx="362">
                  <c:v>34.26</c:v>
                </c:pt>
                <c:pt idx="363">
                  <c:v>34.61</c:v>
                </c:pt>
                <c:pt idx="364">
                  <c:v>35.35</c:v>
                </c:pt>
                <c:pt idx="365">
                  <c:v>34.300000000000011</c:v>
                </c:pt>
                <c:pt idx="366">
                  <c:v>34.300000000000011</c:v>
                </c:pt>
                <c:pt idx="367">
                  <c:v>33.950000000000003</c:v>
                </c:pt>
                <c:pt idx="368">
                  <c:v>34.300000000000011</c:v>
                </c:pt>
                <c:pt idx="369">
                  <c:v>33.950000000000003</c:v>
                </c:pt>
                <c:pt idx="370">
                  <c:v>35.35</c:v>
                </c:pt>
                <c:pt idx="371">
                  <c:v>33.950000000000003</c:v>
                </c:pt>
                <c:pt idx="372">
                  <c:v>33.909999999999997</c:v>
                </c:pt>
                <c:pt idx="373">
                  <c:v>34.26</c:v>
                </c:pt>
                <c:pt idx="374">
                  <c:v>34.96</c:v>
                </c:pt>
                <c:pt idx="375">
                  <c:v>34.61</c:v>
                </c:pt>
                <c:pt idx="376">
                  <c:v>34.26</c:v>
                </c:pt>
                <c:pt idx="377">
                  <c:v>34.26</c:v>
                </c:pt>
                <c:pt idx="378">
                  <c:v>34.26</c:v>
                </c:pt>
                <c:pt idx="379">
                  <c:v>34.61</c:v>
                </c:pt>
                <c:pt idx="380">
                  <c:v>34.300000000000011</c:v>
                </c:pt>
                <c:pt idx="381">
                  <c:v>34.300000000000011</c:v>
                </c:pt>
                <c:pt idx="382">
                  <c:v>33.6</c:v>
                </c:pt>
                <c:pt idx="383">
                  <c:v>34.300000000000011</c:v>
                </c:pt>
                <c:pt idx="384">
                  <c:v>35.35</c:v>
                </c:pt>
                <c:pt idx="385">
                  <c:v>34.300000000000011</c:v>
                </c:pt>
                <c:pt idx="386">
                  <c:v>33.950000000000003</c:v>
                </c:pt>
                <c:pt idx="387">
                  <c:v>34.300000000000011</c:v>
                </c:pt>
                <c:pt idx="388">
                  <c:v>35</c:v>
                </c:pt>
                <c:pt idx="389">
                  <c:v>34.65</c:v>
                </c:pt>
                <c:pt idx="390">
                  <c:v>34.65</c:v>
                </c:pt>
                <c:pt idx="391">
                  <c:v>35</c:v>
                </c:pt>
                <c:pt idx="392">
                  <c:v>34.26</c:v>
                </c:pt>
                <c:pt idx="393">
                  <c:v>33.909999999999997</c:v>
                </c:pt>
                <c:pt idx="394">
                  <c:v>34.61</c:v>
                </c:pt>
                <c:pt idx="395">
                  <c:v>35.31</c:v>
                </c:pt>
                <c:pt idx="396">
                  <c:v>35.35</c:v>
                </c:pt>
                <c:pt idx="397">
                  <c:v>33.950000000000003</c:v>
                </c:pt>
                <c:pt idx="398">
                  <c:v>32.880000000000003</c:v>
                </c:pt>
                <c:pt idx="399">
                  <c:v>33.950000000000003</c:v>
                </c:pt>
                <c:pt idx="400">
                  <c:v>35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Sheet2!$A$28</c:f>
              <c:strCache>
                <c:ptCount val="1"/>
                <c:pt idx="0">
                  <c:v>3σ Background</c:v>
                </c:pt>
              </c:strCache>
            </c:strRef>
          </c:tx>
          <c:spPr>
            <a:ln w="12700">
              <a:solidFill>
                <a:schemeClr val="tx2"/>
              </a:solidFill>
              <a:prstDash val="sysDash"/>
            </a:ln>
          </c:spPr>
          <c:marker>
            <c:symbol val="none"/>
          </c:marker>
          <c:cat>
            <c:numRef>
              <c:f>Sheet2!$B$25:$OL$25</c:f>
              <c:numCache>
                <c:formatCode>General</c:formatCode>
                <c:ptCount val="401"/>
                <c:pt idx="0">
                  <c:v>0</c:v>
                </c:pt>
                <c:pt idx="1">
                  <c:v>0.125</c:v>
                </c:pt>
                <c:pt idx="2">
                  <c:v>0.25</c:v>
                </c:pt>
                <c:pt idx="3">
                  <c:v>0.375</c:v>
                </c:pt>
                <c:pt idx="4">
                  <c:v>0.5</c:v>
                </c:pt>
                <c:pt idx="5">
                  <c:v>0.625</c:v>
                </c:pt>
                <c:pt idx="6">
                  <c:v>0.75</c:v>
                </c:pt>
                <c:pt idx="7">
                  <c:v>0.875</c:v>
                </c:pt>
                <c:pt idx="8">
                  <c:v>1</c:v>
                </c:pt>
                <c:pt idx="9">
                  <c:v>1.125</c:v>
                </c:pt>
                <c:pt idx="10">
                  <c:v>1.25</c:v>
                </c:pt>
                <c:pt idx="11">
                  <c:v>1.375</c:v>
                </c:pt>
                <c:pt idx="12">
                  <c:v>1.5</c:v>
                </c:pt>
                <c:pt idx="13">
                  <c:v>1.625</c:v>
                </c:pt>
                <c:pt idx="14">
                  <c:v>1.75</c:v>
                </c:pt>
                <c:pt idx="15">
                  <c:v>1.875</c:v>
                </c:pt>
                <c:pt idx="16">
                  <c:v>2</c:v>
                </c:pt>
                <c:pt idx="17">
                  <c:v>2.125</c:v>
                </c:pt>
                <c:pt idx="18">
                  <c:v>2.25</c:v>
                </c:pt>
                <c:pt idx="19">
                  <c:v>2.375</c:v>
                </c:pt>
                <c:pt idx="20">
                  <c:v>2.5</c:v>
                </c:pt>
                <c:pt idx="21">
                  <c:v>2.625</c:v>
                </c:pt>
                <c:pt idx="22">
                  <c:v>2.75</c:v>
                </c:pt>
                <c:pt idx="23">
                  <c:v>2.875</c:v>
                </c:pt>
                <c:pt idx="24">
                  <c:v>3</c:v>
                </c:pt>
                <c:pt idx="25">
                  <c:v>3.125</c:v>
                </c:pt>
                <c:pt idx="26">
                  <c:v>3.25</c:v>
                </c:pt>
                <c:pt idx="27">
                  <c:v>3.375</c:v>
                </c:pt>
                <c:pt idx="28">
                  <c:v>3.5</c:v>
                </c:pt>
                <c:pt idx="29">
                  <c:v>3.625</c:v>
                </c:pt>
                <c:pt idx="30">
                  <c:v>3.75</c:v>
                </c:pt>
                <c:pt idx="31">
                  <c:v>3.875</c:v>
                </c:pt>
                <c:pt idx="32">
                  <c:v>4</c:v>
                </c:pt>
                <c:pt idx="33">
                  <c:v>4.1249999999999876</c:v>
                </c:pt>
                <c:pt idx="34">
                  <c:v>4.25</c:v>
                </c:pt>
                <c:pt idx="35">
                  <c:v>4.375</c:v>
                </c:pt>
                <c:pt idx="36">
                  <c:v>4.5</c:v>
                </c:pt>
                <c:pt idx="37">
                  <c:v>4.6249999999999858</c:v>
                </c:pt>
                <c:pt idx="38">
                  <c:v>4.75</c:v>
                </c:pt>
                <c:pt idx="39">
                  <c:v>4.875</c:v>
                </c:pt>
                <c:pt idx="40">
                  <c:v>5</c:v>
                </c:pt>
                <c:pt idx="41">
                  <c:v>5.1249999999999876</c:v>
                </c:pt>
                <c:pt idx="42">
                  <c:v>5.25</c:v>
                </c:pt>
                <c:pt idx="43">
                  <c:v>5.375</c:v>
                </c:pt>
                <c:pt idx="44">
                  <c:v>5.5</c:v>
                </c:pt>
                <c:pt idx="45">
                  <c:v>5.6249999999999858</c:v>
                </c:pt>
                <c:pt idx="46">
                  <c:v>5.75</c:v>
                </c:pt>
                <c:pt idx="47">
                  <c:v>5.875</c:v>
                </c:pt>
                <c:pt idx="48">
                  <c:v>6</c:v>
                </c:pt>
                <c:pt idx="49">
                  <c:v>6.1249999999999876</c:v>
                </c:pt>
                <c:pt idx="50">
                  <c:v>6.25</c:v>
                </c:pt>
                <c:pt idx="51">
                  <c:v>6.375</c:v>
                </c:pt>
                <c:pt idx="52">
                  <c:v>6.5</c:v>
                </c:pt>
                <c:pt idx="53">
                  <c:v>6.6249999999999858</c:v>
                </c:pt>
                <c:pt idx="54">
                  <c:v>6.75</c:v>
                </c:pt>
                <c:pt idx="55">
                  <c:v>6.875</c:v>
                </c:pt>
                <c:pt idx="56">
                  <c:v>7</c:v>
                </c:pt>
                <c:pt idx="57">
                  <c:v>7.1249999999999876</c:v>
                </c:pt>
                <c:pt idx="58">
                  <c:v>7.25</c:v>
                </c:pt>
                <c:pt idx="59">
                  <c:v>7.375</c:v>
                </c:pt>
                <c:pt idx="60">
                  <c:v>7.5</c:v>
                </c:pt>
                <c:pt idx="61">
                  <c:v>7.6249999999999858</c:v>
                </c:pt>
                <c:pt idx="62">
                  <c:v>7.75</c:v>
                </c:pt>
                <c:pt idx="63">
                  <c:v>7.875</c:v>
                </c:pt>
                <c:pt idx="64">
                  <c:v>8</c:v>
                </c:pt>
                <c:pt idx="65">
                  <c:v>8.125</c:v>
                </c:pt>
                <c:pt idx="66">
                  <c:v>8.25</c:v>
                </c:pt>
                <c:pt idx="67">
                  <c:v>8.375</c:v>
                </c:pt>
                <c:pt idx="68">
                  <c:v>8.5</c:v>
                </c:pt>
                <c:pt idx="69">
                  <c:v>8.625</c:v>
                </c:pt>
                <c:pt idx="70">
                  <c:v>8.75</c:v>
                </c:pt>
                <c:pt idx="71">
                  <c:v>8.875</c:v>
                </c:pt>
                <c:pt idx="72">
                  <c:v>9</c:v>
                </c:pt>
                <c:pt idx="73">
                  <c:v>9.125</c:v>
                </c:pt>
                <c:pt idx="74">
                  <c:v>9.25</c:v>
                </c:pt>
                <c:pt idx="75">
                  <c:v>9.375</c:v>
                </c:pt>
                <c:pt idx="76">
                  <c:v>9.5</c:v>
                </c:pt>
                <c:pt idx="77">
                  <c:v>9.625</c:v>
                </c:pt>
                <c:pt idx="78">
                  <c:v>9.75</c:v>
                </c:pt>
                <c:pt idx="79">
                  <c:v>9.875</c:v>
                </c:pt>
                <c:pt idx="80">
                  <c:v>10</c:v>
                </c:pt>
                <c:pt idx="81">
                  <c:v>10.125</c:v>
                </c:pt>
                <c:pt idx="82">
                  <c:v>10.25</c:v>
                </c:pt>
                <c:pt idx="83">
                  <c:v>10.375</c:v>
                </c:pt>
                <c:pt idx="84">
                  <c:v>10.5</c:v>
                </c:pt>
                <c:pt idx="85">
                  <c:v>10.625</c:v>
                </c:pt>
                <c:pt idx="86">
                  <c:v>10.75</c:v>
                </c:pt>
                <c:pt idx="87">
                  <c:v>10.875</c:v>
                </c:pt>
                <c:pt idx="88">
                  <c:v>11</c:v>
                </c:pt>
                <c:pt idx="89">
                  <c:v>11.125</c:v>
                </c:pt>
                <c:pt idx="90">
                  <c:v>11.25</c:v>
                </c:pt>
                <c:pt idx="91">
                  <c:v>11.375</c:v>
                </c:pt>
                <c:pt idx="92">
                  <c:v>11.5</c:v>
                </c:pt>
                <c:pt idx="93">
                  <c:v>11.625</c:v>
                </c:pt>
                <c:pt idx="94">
                  <c:v>11.75</c:v>
                </c:pt>
                <c:pt idx="95">
                  <c:v>11.875</c:v>
                </c:pt>
                <c:pt idx="96">
                  <c:v>12</c:v>
                </c:pt>
                <c:pt idx="97">
                  <c:v>12.125</c:v>
                </c:pt>
                <c:pt idx="98">
                  <c:v>12.25</c:v>
                </c:pt>
                <c:pt idx="99">
                  <c:v>12.375</c:v>
                </c:pt>
                <c:pt idx="100">
                  <c:v>12.5</c:v>
                </c:pt>
                <c:pt idx="101">
                  <c:v>12.625</c:v>
                </c:pt>
                <c:pt idx="102">
                  <c:v>12.75</c:v>
                </c:pt>
                <c:pt idx="103">
                  <c:v>12.875</c:v>
                </c:pt>
                <c:pt idx="104">
                  <c:v>13</c:v>
                </c:pt>
                <c:pt idx="105">
                  <c:v>13.125</c:v>
                </c:pt>
                <c:pt idx="106">
                  <c:v>13.25</c:v>
                </c:pt>
                <c:pt idx="107">
                  <c:v>13.375</c:v>
                </c:pt>
                <c:pt idx="108">
                  <c:v>13.5</c:v>
                </c:pt>
                <c:pt idx="109">
                  <c:v>13.625</c:v>
                </c:pt>
                <c:pt idx="110">
                  <c:v>13.75</c:v>
                </c:pt>
                <c:pt idx="111">
                  <c:v>13.875</c:v>
                </c:pt>
                <c:pt idx="112">
                  <c:v>14</c:v>
                </c:pt>
                <c:pt idx="113">
                  <c:v>14.125</c:v>
                </c:pt>
                <c:pt idx="114">
                  <c:v>14.25</c:v>
                </c:pt>
                <c:pt idx="115">
                  <c:v>14.375</c:v>
                </c:pt>
                <c:pt idx="116">
                  <c:v>14.5</c:v>
                </c:pt>
                <c:pt idx="117">
                  <c:v>14.625</c:v>
                </c:pt>
                <c:pt idx="118">
                  <c:v>14.75</c:v>
                </c:pt>
                <c:pt idx="119">
                  <c:v>14.875</c:v>
                </c:pt>
                <c:pt idx="120">
                  <c:v>15</c:v>
                </c:pt>
                <c:pt idx="121">
                  <c:v>15.125</c:v>
                </c:pt>
                <c:pt idx="122">
                  <c:v>15.25</c:v>
                </c:pt>
                <c:pt idx="123">
                  <c:v>15.375</c:v>
                </c:pt>
                <c:pt idx="124">
                  <c:v>15.5</c:v>
                </c:pt>
                <c:pt idx="125">
                  <c:v>15.625</c:v>
                </c:pt>
                <c:pt idx="126">
                  <c:v>15.75</c:v>
                </c:pt>
                <c:pt idx="127">
                  <c:v>15.875</c:v>
                </c:pt>
                <c:pt idx="128">
                  <c:v>16</c:v>
                </c:pt>
                <c:pt idx="129">
                  <c:v>16.125</c:v>
                </c:pt>
                <c:pt idx="130">
                  <c:v>16.25</c:v>
                </c:pt>
                <c:pt idx="131">
                  <c:v>16.375</c:v>
                </c:pt>
                <c:pt idx="132">
                  <c:v>16.5</c:v>
                </c:pt>
                <c:pt idx="133">
                  <c:v>16.625</c:v>
                </c:pt>
                <c:pt idx="134">
                  <c:v>16.75</c:v>
                </c:pt>
                <c:pt idx="135">
                  <c:v>16.875</c:v>
                </c:pt>
                <c:pt idx="136">
                  <c:v>17</c:v>
                </c:pt>
                <c:pt idx="137">
                  <c:v>17.125</c:v>
                </c:pt>
                <c:pt idx="138">
                  <c:v>17.25</c:v>
                </c:pt>
                <c:pt idx="139">
                  <c:v>17.375</c:v>
                </c:pt>
                <c:pt idx="140">
                  <c:v>17.5</c:v>
                </c:pt>
                <c:pt idx="141">
                  <c:v>17.625</c:v>
                </c:pt>
                <c:pt idx="142">
                  <c:v>17.75</c:v>
                </c:pt>
                <c:pt idx="143">
                  <c:v>17.875</c:v>
                </c:pt>
                <c:pt idx="144">
                  <c:v>18</c:v>
                </c:pt>
                <c:pt idx="145">
                  <c:v>18.125</c:v>
                </c:pt>
                <c:pt idx="146">
                  <c:v>18.25</c:v>
                </c:pt>
                <c:pt idx="147">
                  <c:v>18.375</c:v>
                </c:pt>
                <c:pt idx="148">
                  <c:v>18.5</c:v>
                </c:pt>
                <c:pt idx="149">
                  <c:v>18.625</c:v>
                </c:pt>
                <c:pt idx="150">
                  <c:v>18.75</c:v>
                </c:pt>
                <c:pt idx="151">
                  <c:v>18.875</c:v>
                </c:pt>
                <c:pt idx="152">
                  <c:v>19</c:v>
                </c:pt>
                <c:pt idx="153">
                  <c:v>19.125</c:v>
                </c:pt>
                <c:pt idx="154">
                  <c:v>19.25</c:v>
                </c:pt>
                <c:pt idx="155">
                  <c:v>19.375</c:v>
                </c:pt>
                <c:pt idx="156">
                  <c:v>19.5</c:v>
                </c:pt>
                <c:pt idx="157">
                  <c:v>19.625</c:v>
                </c:pt>
                <c:pt idx="158">
                  <c:v>19.75</c:v>
                </c:pt>
                <c:pt idx="159">
                  <c:v>19.875</c:v>
                </c:pt>
                <c:pt idx="160">
                  <c:v>20</c:v>
                </c:pt>
                <c:pt idx="161">
                  <c:v>20.125</c:v>
                </c:pt>
                <c:pt idx="162">
                  <c:v>20.25</c:v>
                </c:pt>
                <c:pt idx="163">
                  <c:v>20.375</c:v>
                </c:pt>
                <c:pt idx="164">
                  <c:v>20.5</c:v>
                </c:pt>
                <c:pt idx="165">
                  <c:v>20.625</c:v>
                </c:pt>
                <c:pt idx="166">
                  <c:v>20.75</c:v>
                </c:pt>
                <c:pt idx="167">
                  <c:v>20.875</c:v>
                </c:pt>
                <c:pt idx="168">
                  <c:v>21</c:v>
                </c:pt>
                <c:pt idx="169">
                  <c:v>21.125</c:v>
                </c:pt>
                <c:pt idx="170">
                  <c:v>21.25</c:v>
                </c:pt>
                <c:pt idx="171">
                  <c:v>21.375</c:v>
                </c:pt>
                <c:pt idx="172">
                  <c:v>21.5</c:v>
                </c:pt>
                <c:pt idx="173">
                  <c:v>21.625</c:v>
                </c:pt>
                <c:pt idx="174">
                  <c:v>21.75</c:v>
                </c:pt>
                <c:pt idx="175">
                  <c:v>21.875</c:v>
                </c:pt>
                <c:pt idx="176">
                  <c:v>22</c:v>
                </c:pt>
                <c:pt idx="177">
                  <c:v>22.125</c:v>
                </c:pt>
                <c:pt idx="178">
                  <c:v>22.25</c:v>
                </c:pt>
                <c:pt idx="179">
                  <c:v>22.375</c:v>
                </c:pt>
                <c:pt idx="180">
                  <c:v>22.5</c:v>
                </c:pt>
                <c:pt idx="181">
                  <c:v>22.625</c:v>
                </c:pt>
                <c:pt idx="182">
                  <c:v>22.75</c:v>
                </c:pt>
                <c:pt idx="183">
                  <c:v>22.875</c:v>
                </c:pt>
                <c:pt idx="184">
                  <c:v>23</c:v>
                </c:pt>
                <c:pt idx="185">
                  <c:v>23.125</c:v>
                </c:pt>
                <c:pt idx="186">
                  <c:v>23.25</c:v>
                </c:pt>
                <c:pt idx="187">
                  <c:v>23.375</c:v>
                </c:pt>
                <c:pt idx="188">
                  <c:v>23.5</c:v>
                </c:pt>
                <c:pt idx="189">
                  <c:v>23.625</c:v>
                </c:pt>
                <c:pt idx="190">
                  <c:v>23.75</c:v>
                </c:pt>
                <c:pt idx="191">
                  <c:v>23.875</c:v>
                </c:pt>
                <c:pt idx="192">
                  <c:v>24</c:v>
                </c:pt>
                <c:pt idx="193">
                  <c:v>24.125</c:v>
                </c:pt>
                <c:pt idx="194">
                  <c:v>24.25</c:v>
                </c:pt>
                <c:pt idx="195">
                  <c:v>24.375</c:v>
                </c:pt>
                <c:pt idx="196">
                  <c:v>24.5</c:v>
                </c:pt>
                <c:pt idx="197">
                  <c:v>24.625</c:v>
                </c:pt>
                <c:pt idx="198">
                  <c:v>24.75</c:v>
                </c:pt>
                <c:pt idx="199">
                  <c:v>24.875</c:v>
                </c:pt>
                <c:pt idx="200">
                  <c:v>25</c:v>
                </c:pt>
                <c:pt idx="201">
                  <c:v>25.125</c:v>
                </c:pt>
                <c:pt idx="202">
                  <c:v>25.25</c:v>
                </c:pt>
                <c:pt idx="203">
                  <c:v>25.375</c:v>
                </c:pt>
                <c:pt idx="204">
                  <c:v>25.5</c:v>
                </c:pt>
                <c:pt idx="205">
                  <c:v>25.625</c:v>
                </c:pt>
                <c:pt idx="206">
                  <c:v>25.75</c:v>
                </c:pt>
                <c:pt idx="207">
                  <c:v>25.875</c:v>
                </c:pt>
                <c:pt idx="208">
                  <c:v>26</c:v>
                </c:pt>
                <c:pt idx="209">
                  <c:v>26.125</c:v>
                </c:pt>
                <c:pt idx="210">
                  <c:v>26.25</c:v>
                </c:pt>
                <c:pt idx="211">
                  <c:v>26.375</c:v>
                </c:pt>
                <c:pt idx="212">
                  <c:v>26.5</c:v>
                </c:pt>
                <c:pt idx="213">
                  <c:v>26.625</c:v>
                </c:pt>
                <c:pt idx="214">
                  <c:v>26.75</c:v>
                </c:pt>
                <c:pt idx="215">
                  <c:v>26.875</c:v>
                </c:pt>
                <c:pt idx="216">
                  <c:v>27</c:v>
                </c:pt>
                <c:pt idx="217">
                  <c:v>27.125</c:v>
                </c:pt>
                <c:pt idx="218">
                  <c:v>27.25</c:v>
                </c:pt>
                <c:pt idx="219">
                  <c:v>27.375</c:v>
                </c:pt>
                <c:pt idx="220">
                  <c:v>27.5</c:v>
                </c:pt>
                <c:pt idx="221">
                  <c:v>27.625</c:v>
                </c:pt>
                <c:pt idx="222">
                  <c:v>27.75</c:v>
                </c:pt>
                <c:pt idx="223">
                  <c:v>27.875</c:v>
                </c:pt>
                <c:pt idx="224">
                  <c:v>28</c:v>
                </c:pt>
                <c:pt idx="225">
                  <c:v>28.125</c:v>
                </c:pt>
                <c:pt idx="226">
                  <c:v>28.25</c:v>
                </c:pt>
                <c:pt idx="227">
                  <c:v>28.375</c:v>
                </c:pt>
                <c:pt idx="228">
                  <c:v>28.5</c:v>
                </c:pt>
                <c:pt idx="229">
                  <c:v>28.625</c:v>
                </c:pt>
                <c:pt idx="230">
                  <c:v>28.75</c:v>
                </c:pt>
                <c:pt idx="231">
                  <c:v>28.875</c:v>
                </c:pt>
                <c:pt idx="232">
                  <c:v>29</c:v>
                </c:pt>
                <c:pt idx="233">
                  <c:v>29.125</c:v>
                </c:pt>
                <c:pt idx="234">
                  <c:v>29.25</c:v>
                </c:pt>
                <c:pt idx="235">
                  <c:v>29.375</c:v>
                </c:pt>
                <c:pt idx="236">
                  <c:v>29.5</c:v>
                </c:pt>
                <c:pt idx="237">
                  <c:v>29.625</c:v>
                </c:pt>
                <c:pt idx="238">
                  <c:v>29.75</c:v>
                </c:pt>
                <c:pt idx="239">
                  <c:v>29.875</c:v>
                </c:pt>
                <c:pt idx="240">
                  <c:v>30</c:v>
                </c:pt>
                <c:pt idx="241">
                  <c:v>30.125</c:v>
                </c:pt>
                <c:pt idx="242">
                  <c:v>30.25</c:v>
                </c:pt>
                <c:pt idx="243">
                  <c:v>30.375</c:v>
                </c:pt>
                <c:pt idx="244">
                  <c:v>30.5</c:v>
                </c:pt>
                <c:pt idx="245">
                  <c:v>30.625</c:v>
                </c:pt>
                <c:pt idx="246">
                  <c:v>30.75</c:v>
                </c:pt>
                <c:pt idx="247">
                  <c:v>30.875</c:v>
                </c:pt>
                <c:pt idx="248">
                  <c:v>31</c:v>
                </c:pt>
                <c:pt idx="249">
                  <c:v>31.125</c:v>
                </c:pt>
                <c:pt idx="250">
                  <c:v>31.25</c:v>
                </c:pt>
                <c:pt idx="251">
                  <c:v>31.375</c:v>
                </c:pt>
                <c:pt idx="252">
                  <c:v>31.5</c:v>
                </c:pt>
                <c:pt idx="253">
                  <c:v>31.625</c:v>
                </c:pt>
                <c:pt idx="254">
                  <c:v>31.75</c:v>
                </c:pt>
                <c:pt idx="255">
                  <c:v>31.875</c:v>
                </c:pt>
                <c:pt idx="256">
                  <c:v>32</c:v>
                </c:pt>
                <c:pt idx="257">
                  <c:v>32.125</c:v>
                </c:pt>
                <c:pt idx="258">
                  <c:v>32.25</c:v>
                </c:pt>
                <c:pt idx="259">
                  <c:v>32.375</c:v>
                </c:pt>
                <c:pt idx="260">
                  <c:v>32.5</c:v>
                </c:pt>
                <c:pt idx="261">
                  <c:v>32.625</c:v>
                </c:pt>
                <c:pt idx="262">
                  <c:v>32.75</c:v>
                </c:pt>
                <c:pt idx="263">
                  <c:v>32.875</c:v>
                </c:pt>
                <c:pt idx="264">
                  <c:v>33</c:v>
                </c:pt>
                <c:pt idx="265">
                  <c:v>33.125</c:v>
                </c:pt>
                <c:pt idx="266">
                  <c:v>33.25</c:v>
                </c:pt>
                <c:pt idx="267">
                  <c:v>33.375</c:v>
                </c:pt>
                <c:pt idx="268">
                  <c:v>33.5</c:v>
                </c:pt>
                <c:pt idx="269">
                  <c:v>33.625</c:v>
                </c:pt>
                <c:pt idx="270">
                  <c:v>33.75</c:v>
                </c:pt>
                <c:pt idx="271">
                  <c:v>33.875</c:v>
                </c:pt>
                <c:pt idx="272">
                  <c:v>34</c:v>
                </c:pt>
                <c:pt idx="273">
                  <c:v>34.125</c:v>
                </c:pt>
                <c:pt idx="274">
                  <c:v>34.25</c:v>
                </c:pt>
                <c:pt idx="275">
                  <c:v>34.375</c:v>
                </c:pt>
                <c:pt idx="276">
                  <c:v>34.5</c:v>
                </c:pt>
                <c:pt idx="277">
                  <c:v>34.625</c:v>
                </c:pt>
                <c:pt idx="278">
                  <c:v>34.75</c:v>
                </c:pt>
                <c:pt idx="279">
                  <c:v>34.875</c:v>
                </c:pt>
                <c:pt idx="280">
                  <c:v>35</c:v>
                </c:pt>
                <c:pt idx="281">
                  <c:v>35.125</c:v>
                </c:pt>
                <c:pt idx="282">
                  <c:v>35.25</c:v>
                </c:pt>
                <c:pt idx="283">
                  <c:v>35.375</c:v>
                </c:pt>
                <c:pt idx="284">
                  <c:v>35.5</c:v>
                </c:pt>
                <c:pt idx="285">
                  <c:v>35.625</c:v>
                </c:pt>
                <c:pt idx="286">
                  <c:v>35.75</c:v>
                </c:pt>
                <c:pt idx="287">
                  <c:v>35.875</c:v>
                </c:pt>
                <c:pt idx="288">
                  <c:v>36</c:v>
                </c:pt>
                <c:pt idx="289">
                  <c:v>36.125</c:v>
                </c:pt>
                <c:pt idx="290">
                  <c:v>36.25</c:v>
                </c:pt>
                <c:pt idx="291">
                  <c:v>36.375</c:v>
                </c:pt>
                <c:pt idx="292">
                  <c:v>36.5</c:v>
                </c:pt>
                <c:pt idx="293">
                  <c:v>36.625</c:v>
                </c:pt>
                <c:pt idx="294">
                  <c:v>36.75</c:v>
                </c:pt>
                <c:pt idx="295">
                  <c:v>36.875</c:v>
                </c:pt>
                <c:pt idx="296">
                  <c:v>37</c:v>
                </c:pt>
                <c:pt idx="297">
                  <c:v>37.125</c:v>
                </c:pt>
                <c:pt idx="298">
                  <c:v>37.25</c:v>
                </c:pt>
                <c:pt idx="299">
                  <c:v>37.375</c:v>
                </c:pt>
                <c:pt idx="300">
                  <c:v>37.5</c:v>
                </c:pt>
                <c:pt idx="301">
                  <c:v>37.625</c:v>
                </c:pt>
                <c:pt idx="302">
                  <c:v>37.75</c:v>
                </c:pt>
                <c:pt idx="303">
                  <c:v>37.875</c:v>
                </c:pt>
                <c:pt idx="304">
                  <c:v>38</c:v>
                </c:pt>
                <c:pt idx="305">
                  <c:v>38.125</c:v>
                </c:pt>
                <c:pt idx="306">
                  <c:v>38.25</c:v>
                </c:pt>
                <c:pt idx="307">
                  <c:v>38.375</c:v>
                </c:pt>
                <c:pt idx="308">
                  <c:v>38.5</c:v>
                </c:pt>
                <c:pt idx="309">
                  <c:v>38.625</c:v>
                </c:pt>
                <c:pt idx="310">
                  <c:v>38.75</c:v>
                </c:pt>
                <c:pt idx="311">
                  <c:v>38.875</c:v>
                </c:pt>
                <c:pt idx="312">
                  <c:v>39</c:v>
                </c:pt>
                <c:pt idx="313">
                  <c:v>39.125</c:v>
                </c:pt>
                <c:pt idx="314">
                  <c:v>39.25</c:v>
                </c:pt>
                <c:pt idx="315">
                  <c:v>39.375</c:v>
                </c:pt>
                <c:pt idx="316">
                  <c:v>39.5</c:v>
                </c:pt>
                <c:pt idx="317">
                  <c:v>39.625</c:v>
                </c:pt>
                <c:pt idx="318">
                  <c:v>39.75</c:v>
                </c:pt>
                <c:pt idx="319">
                  <c:v>39.875</c:v>
                </c:pt>
                <c:pt idx="320">
                  <c:v>40</c:v>
                </c:pt>
                <c:pt idx="321">
                  <c:v>40.125</c:v>
                </c:pt>
                <c:pt idx="322">
                  <c:v>40.25</c:v>
                </c:pt>
                <c:pt idx="323">
                  <c:v>40.375</c:v>
                </c:pt>
                <c:pt idx="324">
                  <c:v>40.5</c:v>
                </c:pt>
                <c:pt idx="325">
                  <c:v>40.625</c:v>
                </c:pt>
                <c:pt idx="326">
                  <c:v>40.75</c:v>
                </c:pt>
                <c:pt idx="327">
                  <c:v>40.875</c:v>
                </c:pt>
                <c:pt idx="328">
                  <c:v>41</c:v>
                </c:pt>
                <c:pt idx="329">
                  <c:v>41.125</c:v>
                </c:pt>
                <c:pt idx="330">
                  <c:v>41.25</c:v>
                </c:pt>
                <c:pt idx="331">
                  <c:v>41.375</c:v>
                </c:pt>
                <c:pt idx="332">
                  <c:v>41.5</c:v>
                </c:pt>
                <c:pt idx="333">
                  <c:v>41.625</c:v>
                </c:pt>
                <c:pt idx="334">
                  <c:v>41.75</c:v>
                </c:pt>
                <c:pt idx="335">
                  <c:v>41.875</c:v>
                </c:pt>
                <c:pt idx="336">
                  <c:v>42</c:v>
                </c:pt>
                <c:pt idx="337">
                  <c:v>42.125</c:v>
                </c:pt>
                <c:pt idx="338">
                  <c:v>42.25</c:v>
                </c:pt>
                <c:pt idx="339">
                  <c:v>42.375</c:v>
                </c:pt>
                <c:pt idx="340">
                  <c:v>42.5</c:v>
                </c:pt>
                <c:pt idx="341">
                  <c:v>42.625</c:v>
                </c:pt>
                <c:pt idx="342">
                  <c:v>42.75</c:v>
                </c:pt>
                <c:pt idx="343">
                  <c:v>42.875</c:v>
                </c:pt>
                <c:pt idx="344">
                  <c:v>43</c:v>
                </c:pt>
                <c:pt idx="345">
                  <c:v>43.125</c:v>
                </c:pt>
                <c:pt idx="346">
                  <c:v>43.25</c:v>
                </c:pt>
                <c:pt idx="347">
                  <c:v>43.375</c:v>
                </c:pt>
                <c:pt idx="348">
                  <c:v>43.5</c:v>
                </c:pt>
                <c:pt idx="349">
                  <c:v>43.625</c:v>
                </c:pt>
                <c:pt idx="350">
                  <c:v>43.75</c:v>
                </c:pt>
                <c:pt idx="351">
                  <c:v>43.875</c:v>
                </c:pt>
                <c:pt idx="352">
                  <c:v>44</c:v>
                </c:pt>
                <c:pt idx="353">
                  <c:v>44.125</c:v>
                </c:pt>
                <c:pt idx="354">
                  <c:v>44.25</c:v>
                </c:pt>
                <c:pt idx="355">
                  <c:v>44.375</c:v>
                </c:pt>
                <c:pt idx="356">
                  <c:v>44.5</c:v>
                </c:pt>
                <c:pt idx="357">
                  <c:v>44.625</c:v>
                </c:pt>
                <c:pt idx="358">
                  <c:v>44.75</c:v>
                </c:pt>
                <c:pt idx="359">
                  <c:v>44.875</c:v>
                </c:pt>
                <c:pt idx="360">
                  <c:v>45</c:v>
                </c:pt>
                <c:pt idx="361">
                  <c:v>45.125</c:v>
                </c:pt>
                <c:pt idx="362">
                  <c:v>45.25</c:v>
                </c:pt>
                <c:pt idx="363">
                  <c:v>45.375</c:v>
                </c:pt>
                <c:pt idx="364">
                  <c:v>45.5</c:v>
                </c:pt>
                <c:pt idx="365">
                  <c:v>45.625</c:v>
                </c:pt>
                <c:pt idx="366">
                  <c:v>45.75</c:v>
                </c:pt>
                <c:pt idx="367">
                  <c:v>45.875</c:v>
                </c:pt>
                <c:pt idx="368">
                  <c:v>46</c:v>
                </c:pt>
                <c:pt idx="369">
                  <c:v>46.125</c:v>
                </c:pt>
                <c:pt idx="370">
                  <c:v>46.25</c:v>
                </c:pt>
                <c:pt idx="371">
                  <c:v>46.375</c:v>
                </c:pt>
                <c:pt idx="372">
                  <c:v>46.5</c:v>
                </c:pt>
                <c:pt idx="373">
                  <c:v>46.625</c:v>
                </c:pt>
                <c:pt idx="374">
                  <c:v>46.75</c:v>
                </c:pt>
                <c:pt idx="375">
                  <c:v>46.875</c:v>
                </c:pt>
                <c:pt idx="376">
                  <c:v>47</c:v>
                </c:pt>
                <c:pt idx="377">
                  <c:v>47.125</c:v>
                </c:pt>
                <c:pt idx="378">
                  <c:v>47.25</c:v>
                </c:pt>
                <c:pt idx="379">
                  <c:v>47.375</c:v>
                </c:pt>
                <c:pt idx="380">
                  <c:v>47.5</c:v>
                </c:pt>
                <c:pt idx="381">
                  <c:v>47.625</c:v>
                </c:pt>
                <c:pt idx="382">
                  <c:v>47.75</c:v>
                </c:pt>
                <c:pt idx="383">
                  <c:v>47.875</c:v>
                </c:pt>
                <c:pt idx="384">
                  <c:v>48</c:v>
                </c:pt>
                <c:pt idx="385">
                  <c:v>48.125</c:v>
                </c:pt>
                <c:pt idx="386">
                  <c:v>48.25</c:v>
                </c:pt>
                <c:pt idx="387">
                  <c:v>48.375</c:v>
                </c:pt>
                <c:pt idx="388">
                  <c:v>48.5</c:v>
                </c:pt>
                <c:pt idx="389">
                  <c:v>48.625</c:v>
                </c:pt>
                <c:pt idx="390">
                  <c:v>48.75</c:v>
                </c:pt>
                <c:pt idx="391">
                  <c:v>48.875</c:v>
                </c:pt>
                <c:pt idx="392">
                  <c:v>49</c:v>
                </c:pt>
                <c:pt idx="393">
                  <c:v>49.125</c:v>
                </c:pt>
                <c:pt idx="394">
                  <c:v>49.25</c:v>
                </c:pt>
                <c:pt idx="395">
                  <c:v>49.375</c:v>
                </c:pt>
                <c:pt idx="396">
                  <c:v>49.5</c:v>
                </c:pt>
                <c:pt idx="397">
                  <c:v>49.625</c:v>
                </c:pt>
                <c:pt idx="398">
                  <c:v>49.75</c:v>
                </c:pt>
                <c:pt idx="399">
                  <c:v>49.875</c:v>
                </c:pt>
                <c:pt idx="400">
                  <c:v>50</c:v>
                </c:pt>
              </c:numCache>
            </c:numRef>
          </c:cat>
          <c:val>
            <c:numRef>
              <c:f>Sheet2!$B$28:$OL$28</c:f>
              <c:numCache>
                <c:formatCode>General</c:formatCode>
                <c:ptCount val="401"/>
                <c:pt idx="0">
                  <c:v>29.727358124732611</c:v>
                </c:pt>
                <c:pt idx="1">
                  <c:v>29.727358124732611</c:v>
                </c:pt>
                <c:pt idx="2">
                  <c:v>29.727358124732611</c:v>
                </c:pt>
                <c:pt idx="3">
                  <c:v>29.727358124732611</c:v>
                </c:pt>
                <c:pt idx="4">
                  <c:v>29.727358124732611</c:v>
                </c:pt>
                <c:pt idx="5">
                  <c:v>29.727358124732611</c:v>
                </c:pt>
                <c:pt idx="6">
                  <c:v>29.727358124732611</c:v>
                </c:pt>
                <c:pt idx="7">
                  <c:v>29.727358124732611</c:v>
                </c:pt>
                <c:pt idx="8">
                  <c:v>29.727358124732611</c:v>
                </c:pt>
                <c:pt idx="9">
                  <c:v>29.727358124732611</c:v>
                </c:pt>
                <c:pt idx="10">
                  <c:v>29.727358124732611</c:v>
                </c:pt>
                <c:pt idx="11">
                  <c:v>29.727358124732611</c:v>
                </c:pt>
                <c:pt idx="12">
                  <c:v>29.727358124732611</c:v>
                </c:pt>
                <c:pt idx="13">
                  <c:v>29.727358124732611</c:v>
                </c:pt>
                <c:pt idx="14">
                  <c:v>29.727358124732611</c:v>
                </c:pt>
                <c:pt idx="15">
                  <c:v>29.727358124732611</c:v>
                </c:pt>
                <c:pt idx="16">
                  <c:v>29.727358124732611</c:v>
                </c:pt>
                <c:pt idx="17">
                  <c:v>29.727358124732611</c:v>
                </c:pt>
                <c:pt idx="18">
                  <c:v>29.727358124732611</c:v>
                </c:pt>
                <c:pt idx="19">
                  <c:v>29.727358124732611</c:v>
                </c:pt>
                <c:pt idx="20">
                  <c:v>29.727358124732611</c:v>
                </c:pt>
                <c:pt idx="21">
                  <c:v>29.727358124732611</c:v>
                </c:pt>
                <c:pt idx="22">
                  <c:v>29.727358124732611</c:v>
                </c:pt>
                <c:pt idx="23">
                  <c:v>29.727358124732611</c:v>
                </c:pt>
                <c:pt idx="24">
                  <c:v>29.727358124732611</c:v>
                </c:pt>
                <c:pt idx="25">
                  <c:v>29.727358124732611</c:v>
                </c:pt>
                <c:pt idx="26">
                  <c:v>29.727358124732611</c:v>
                </c:pt>
                <c:pt idx="27">
                  <c:v>29.727358124732611</c:v>
                </c:pt>
                <c:pt idx="28">
                  <c:v>29.727358124732611</c:v>
                </c:pt>
                <c:pt idx="29">
                  <c:v>29.727358124732611</c:v>
                </c:pt>
                <c:pt idx="30">
                  <c:v>29.727358124732611</c:v>
                </c:pt>
                <c:pt idx="31">
                  <c:v>29.727358124732611</c:v>
                </c:pt>
                <c:pt idx="32">
                  <c:v>29.727358124732611</c:v>
                </c:pt>
                <c:pt idx="33">
                  <c:v>29.727358124732611</c:v>
                </c:pt>
                <c:pt idx="34">
                  <c:v>29.727358124732611</c:v>
                </c:pt>
                <c:pt idx="35">
                  <c:v>29.727358124732611</c:v>
                </c:pt>
                <c:pt idx="36">
                  <c:v>29.727358124732611</c:v>
                </c:pt>
                <c:pt idx="37">
                  <c:v>29.727358124732611</c:v>
                </c:pt>
                <c:pt idx="38">
                  <c:v>29.727358124732611</c:v>
                </c:pt>
                <c:pt idx="39">
                  <c:v>29.727358124732611</c:v>
                </c:pt>
                <c:pt idx="40">
                  <c:v>29.727358124732611</c:v>
                </c:pt>
                <c:pt idx="41">
                  <c:v>29.727358124732611</c:v>
                </c:pt>
                <c:pt idx="42">
                  <c:v>29.727358124732611</c:v>
                </c:pt>
                <c:pt idx="43">
                  <c:v>29.727358124732611</c:v>
                </c:pt>
                <c:pt idx="44">
                  <c:v>29.727358124732611</c:v>
                </c:pt>
                <c:pt idx="45">
                  <c:v>29.727358124732611</c:v>
                </c:pt>
                <c:pt idx="46">
                  <c:v>29.727358124732611</c:v>
                </c:pt>
                <c:pt idx="47">
                  <c:v>29.727358124732611</c:v>
                </c:pt>
                <c:pt idx="48">
                  <c:v>29.727358124732611</c:v>
                </c:pt>
                <c:pt idx="49">
                  <c:v>29.727358124732611</c:v>
                </c:pt>
                <c:pt idx="50">
                  <c:v>29.727358124732611</c:v>
                </c:pt>
                <c:pt idx="51">
                  <c:v>29.727358124732611</c:v>
                </c:pt>
                <c:pt idx="52">
                  <c:v>29.727358124732611</c:v>
                </c:pt>
                <c:pt idx="53">
                  <c:v>29.727358124732611</c:v>
                </c:pt>
                <c:pt idx="54">
                  <c:v>29.727358124732611</c:v>
                </c:pt>
                <c:pt idx="55">
                  <c:v>29.727358124732611</c:v>
                </c:pt>
                <c:pt idx="56">
                  <c:v>29.727358124732611</c:v>
                </c:pt>
                <c:pt idx="57">
                  <c:v>29.727358124732611</c:v>
                </c:pt>
                <c:pt idx="58">
                  <c:v>29.727358124732611</c:v>
                </c:pt>
                <c:pt idx="59">
                  <c:v>29.727358124732611</c:v>
                </c:pt>
                <c:pt idx="60">
                  <c:v>29.727358124732611</c:v>
                </c:pt>
                <c:pt idx="61">
                  <c:v>29.727358124732611</c:v>
                </c:pt>
                <c:pt idx="62">
                  <c:v>29.727358124732611</c:v>
                </c:pt>
                <c:pt idx="63">
                  <c:v>29.727358124732611</c:v>
                </c:pt>
                <c:pt idx="64">
                  <c:v>29.727358124732611</c:v>
                </c:pt>
                <c:pt idx="65">
                  <c:v>29.727358124732611</c:v>
                </c:pt>
                <c:pt idx="66">
                  <c:v>29.727358124732611</c:v>
                </c:pt>
                <c:pt idx="67">
                  <c:v>29.727358124732611</c:v>
                </c:pt>
                <c:pt idx="68">
                  <c:v>29.727358124732611</c:v>
                </c:pt>
                <c:pt idx="69">
                  <c:v>29.727358124732611</c:v>
                </c:pt>
                <c:pt idx="70">
                  <c:v>29.727358124732611</c:v>
                </c:pt>
                <c:pt idx="71">
                  <c:v>29.727358124732611</c:v>
                </c:pt>
                <c:pt idx="72">
                  <c:v>29.727358124732611</c:v>
                </c:pt>
                <c:pt idx="73">
                  <c:v>29.727358124732611</c:v>
                </c:pt>
                <c:pt idx="74">
                  <c:v>29.727358124732611</c:v>
                </c:pt>
                <c:pt idx="75">
                  <c:v>29.727358124732611</c:v>
                </c:pt>
                <c:pt idx="76">
                  <c:v>29.727358124732611</c:v>
                </c:pt>
                <c:pt idx="77">
                  <c:v>29.727358124732611</c:v>
                </c:pt>
                <c:pt idx="78">
                  <c:v>29.727358124732611</c:v>
                </c:pt>
                <c:pt idx="79">
                  <c:v>29.727358124732611</c:v>
                </c:pt>
                <c:pt idx="80">
                  <c:v>29.727358124732611</c:v>
                </c:pt>
                <c:pt idx="81">
                  <c:v>29.727358124732611</c:v>
                </c:pt>
                <c:pt idx="82">
                  <c:v>29.727358124732611</c:v>
                </c:pt>
                <c:pt idx="83">
                  <c:v>29.727358124732611</c:v>
                </c:pt>
                <c:pt idx="84">
                  <c:v>29.727358124732611</c:v>
                </c:pt>
                <c:pt idx="85">
                  <c:v>29.727358124732611</c:v>
                </c:pt>
                <c:pt idx="86">
                  <c:v>29.727358124732611</c:v>
                </c:pt>
                <c:pt idx="87">
                  <c:v>29.727358124732611</c:v>
                </c:pt>
                <c:pt idx="88">
                  <c:v>29.727358124732611</c:v>
                </c:pt>
                <c:pt idx="89">
                  <c:v>29.727358124732611</c:v>
                </c:pt>
                <c:pt idx="90">
                  <c:v>29.727358124732611</c:v>
                </c:pt>
                <c:pt idx="91">
                  <c:v>29.727358124732611</c:v>
                </c:pt>
                <c:pt idx="92">
                  <c:v>29.727358120000009</c:v>
                </c:pt>
                <c:pt idx="93">
                  <c:v>29.727358120000009</c:v>
                </c:pt>
                <c:pt idx="94">
                  <c:v>29.727358120000009</c:v>
                </c:pt>
                <c:pt idx="95">
                  <c:v>29.727358120000009</c:v>
                </c:pt>
                <c:pt idx="96">
                  <c:v>29.727358120000009</c:v>
                </c:pt>
                <c:pt idx="97">
                  <c:v>29.727358120000009</c:v>
                </c:pt>
                <c:pt idx="98">
                  <c:v>29.727358120000009</c:v>
                </c:pt>
                <c:pt idx="99">
                  <c:v>29.727358120000009</c:v>
                </c:pt>
                <c:pt idx="100">
                  <c:v>29.727358120000009</c:v>
                </c:pt>
                <c:pt idx="101">
                  <c:v>29.727358120000009</c:v>
                </c:pt>
                <c:pt idx="102">
                  <c:v>29.727358120000009</c:v>
                </c:pt>
                <c:pt idx="103">
                  <c:v>29.727358120000009</c:v>
                </c:pt>
                <c:pt idx="104">
                  <c:v>29.727358120000009</c:v>
                </c:pt>
                <c:pt idx="105">
                  <c:v>29.727358120000009</c:v>
                </c:pt>
                <c:pt idx="106">
                  <c:v>29.727358120000009</c:v>
                </c:pt>
                <c:pt idx="107">
                  <c:v>29.727358120000009</c:v>
                </c:pt>
                <c:pt idx="108">
                  <c:v>29.727358120000009</c:v>
                </c:pt>
                <c:pt idx="109">
                  <c:v>29.727358120000009</c:v>
                </c:pt>
                <c:pt idx="110">
                  <c:v>29.727358120000009</c:v>
                </c:pt>
                <c:pt idx="111">
                  <c:v>29.727358120000009</c:v>
                </c:pt>
                <c:pt idx="112">
                  <c:v>29.727358120000009</c:v>
                </c:pt>
                <c:pt idx="113">
                  <c:v>29.727358120000009</c:v>
                </c:pt>
                <c:pt idx="114">
                  <c:v>29.727358120000009</c:v>
                </c:pt>
                <c:pt idx="115">
                  <c:v>29.727358120000009</c:v>
                </c:pt>
                <c:pt idx="116">
                  <c:v>29.727358120000009</c:v>
                </c:pt>
                <c:pt idx="117">
                  <c:v>29.727358120000009</c:v>
                </c:pt>
                <c:pt idx="118">
                  <c:v>29.727358120000009</c:v>
                </c:pt>
                <c:pt idx="119">
                  <c:v>29.727358120000009</c:v>
                </c:pt>
                <c:pt idx="120">
                  <c:v>29.727358120000009</c:v>
                </c:pt>
                <c:pt idx="121">
                  <c:v>29.727358120000009</c:v>
                </c:pt>
                <c:pt idx="122">
                  <c:v>29.727358120000009</c:v>
                </c:pt>
                <c:pt idx="123">
                  <c:v>29.727358120000009</c:v>
                </c:pt>
                <c:pt idx="124">
                  <c:v>29.727358120000009</c:v>
                </c:pt>
                <c:pt idx="125">
                  <c:v>29.727358120000009</c:v>
                </c:pt>
                <c:pt idx="126">
                  <c:v>29.727358120000009</c:v>
                </c:pt>
                <c:pt idx="127">
                  <c:v>29.727358120000009</c:v>
                </c:pt>
                <c:pt idx="128">
                  <c:v>29.727358120000009</c:v>
                </c:pt>
                <c:pt idx="129">
                  <c:v>29.727358120000009</c:v>
                </c:pt>
                <c:pt idx="130">
                  <c:v>29.727358120000009</c:v>
                </c:pt>
                <c:pt idx="131">
                  <c:v>29.727358120000009</c:v>
                </c:pt>
                <c:pt idx="132">
                  <c:v>29.727358120000009</c:v>
                </c:pt>
                <c:pt idx="133">
                  <c:v>29.727358120000009</c:v>
                </c:pt>
                <c:pt idx="134">
                  <c:v>29.727358120000009</c:v>
                </c:pt>
                <c:pt idx="135">
                  <c:v>29.727358120000009</c:v>
                </c:pt>
                <c:pt idx="136">
                  <c:v>29.727358120000009</c:v>
                </c:pt>
                <c:pt idx="137">
                  <c:v>29.727358120000009</c:v>
                </c:pt>
                <c:pt idx="138">
                  <c:v>29.727358120000009</c:v>
                </c:pt>
                <c:pt idx="139">
                  <c:v>29.727358120000009</c:v>
                </c:pt>
                <c:pt idx="140">
                  <c:v>29.727358120000009</c:v>
                </c:pt>
                <c:pt idx="141">
                  <c:v>29.727358120000009</c:v>
                </c:pt>
                <c:pt idx="142">
                  <c:v>29.727358120000009</c:v>
                </c:pt>
                <c:pt idx="143">
                  <c:v>29.727358120000009</c:v>
                </c:pt>
                <c:pt idx="144">
                  <c:v>29.727358120000009</c:v>
                </c:pt>
                <c:pt idx="145">
                  <c:v>29.727358120000009</c:v>
                </c:pt>
                <c:pt idx="146">
                  <c:v>29.727358120000009</c:v>
                </c:pt>
                <c:pt idx="147">
                  <c:v>29.727358120000009</c:v>
                </c:pt>
                <c:pt idx="148">
                  <c:v>29.727358120000009</c:v>
                </c:pt>
                <c:pt idx="149">
                  <c:v>29.727358120000009</c:v>
                </c:pt>
                <c:pt idx="150">
                  <c:v>29.727358120000009</c:v>
                </c:pt>
                <c:pt idx="151">
                  <c:v>29.727358120000009</c:v>
                </c:pt>
                <c:pt idx="152">
                  <c:v>29.727358120000009</c:v>
                </c:pt>
                <c:pt idx="153">
                  <c:v>29.727358120000009</c:v>
                </c:pt>
                <c:pt idx="154">
                  <c:v>29.727358120000009</c:v>
                </c:pt>
                <c:pt idx="155">
                  <c:v>29.727358120000009</c:v>
                </c:pt>
                <c:pt idx="156">
                  <c:v>29.727358120000009</c:v>
                </c:pt>
                <c:pt idx="157">
                  <c:v>29.727358120000009</c:v>
                </c:pt>
                <c:pt idx="158">
                  <c:v>29.727358120000009</c:v>
                </c:pt>
                <c:pt idx="159">
                  <c:v>29.727358120000009</c:v>
                </c:pt>
                <c:pt idx="160">
                  <c:v>29.727358120000009</c:v>
                </c:pt>
                <c:pt idx="161">
                  <c:v>29.727358120000009</c:v>
                </c:pt>
                <c:pt idx="162">
                  <c:v>29.727358120000009</c:v>
                </c:pt>
                <c:pt idx="163">
                  <c:v>29.727358120000009</c:v>
                </c:pt>
                <c:pt idx="164">
                  <c:v>29.727358120000009</c:v>
                </c:pt>
                <c:pt idx="165">
                  <c:v>29.727358120000009</c:v>
                </c:pt>
                <c:pt idx="166">
                  <c:v>29.727358120000009</c:v>
                </c:pt>
                <c:pt idx="167">
                  <c:v>29.727358120000009</c:v>
                </c:pt>
                <c:pt idx="168">
                  <c:v>29.727358120000009</c:v>
                </c:pt>
                <c:pt idx="169">
                  <c:v>29.727358120000009</c:v>
                </c:pt>
                <c:pt idx="170">
                  <c:v>29.727358120000009</c:v>
                </c:pt>
                <c:pt idx="171">
                  <c:v>29.727358120000009</c:v>
                </c:pt>
                <c:pt idx="172">
                  <c:v>29.727358120000009</c:v>
                </c:pt>
                <c:pt idx="173">
                  <c:v>29.727358120000009</c:v>
                </c:pt>
                <c:pt idx="174">
                  <c:v>29.727358120000009</c:v>
                </c:pt>
                <c:pt idx="175">
                  <c:v>29.727358120000009</c:v>
                </c:pt>
                <c:pt idx="176">
                  <c:v>29.727358120000009</c:v>
                </c:pt>
                <c:pt idx="177">
                  <c:v>29.727358120000009</c:v>
                </c:pt>
                <c:pt idx="178">
                  <c:v>29.727358120000009</c:v>
                </c:pt>
                <c:pt idx="179">
                  <c:v>29.727358120000009</c:v>
                </c:pt>
                <c:pt idx="180">
                  <c:v>29.727358120000009</c:v>
                </c:pt>
                <c:pt idx="181">
                  <c:v>29.727358120000009</c:v>
                </c:pt>
                <c:pt idx="182">
                  <c:v>29.727358120000009</c:v>
                </c:pt>
                <c:pt idx="183">
                  <c:v>29.727358120000009</c:v>
                </c:pt>
                <c:pt idx="184">
                  <c:v>29.727358120000009</c:v>
                </c:pt>
                <c:pt idx="185">
                  <c:v>29.727358120000009</c:v>
                </c:pt>
                <c:pt idx="186">
                  <c:v>29.727358120000009</c:v>
                </c:pt>
                <c:pt idx="187">
                  <c:v>29.727358120000009</c:v>
                </c:pt>
                <c:pt idx="188">
                  <c:v>29.727358120000009</c:v>
                </c:pt>
                <c:pt idx="189">
                  <c:v>29.727358120000009</c:v>
                </c:pt>
                <c:pt idx="190">
                  <c:v>29.727358120000009</c:v>
                </c:pt>
                <c:pt idx="191">
                  <c:v>29.727358120000009</c:v>
                </c:pt>
                <c:pt idx="192">
                  <c:v>29.727358120000009</c:v>
                </c:pt>
                <c:pt idx="193">
                  <c:v>29.727358120000009</c:v>
                </c:pt>
                <c:pt idx="194">
                  <c:v>29.727358120000009</c:v>
                </c:pt>
                <c:pt idx="195">
                  <c:v>29.727358120000009</c:v>
                </c:pt>
                <c:pt idx="196">
                  <c:v>29.727358120000009</c:v>
                </c:pt>
                <c:pt idx="197">
                  <c:v>29.727358120000009</c:v>
                </c:pt>
                <c:pt idx="198">
                  <c:v>29.727358120000009</c:v>
                </c:pt>
                <c:pt idx="199">
                  <c:v>29.727358120000009</c:v>
                </c:pt>
                <c:pt idx="200">
                  <c:v>29.727358120000009</c:v>
                </c:pt>
                <c:pt idx="201">
                  <c:v>29.727358120000009</c:v>
                </c:pt>
                <c:pt idx="202">
                  <c:v>29.727358120000009</c:v>
                </c:pt>
                <c:pt idx="203">
                  <c:v>29.727358120000009</c:v>
                </c:pt>
                <c:pt idx="204">
                  <c:v>29.727358120000009</c:v>
                </c:pt>
                <c:pt idx="205">
                  <c:v>29.727358120000009</c:v>
                </c:pt>
                <c:pt idx="206">
                  <c:v>29.727358120000009</c:v>
                </c:pt>
                <c:pt idx="207">
                  <c:v>29.727358120000009</c:v>
                </c:pt>
                <c:pt idx="208">
                  <c:v>29.727358120000009</c:v>
                </c:pt>
                <c:pt idx="209">
                  <c:v>29.727358120000009</c:v>
                </c:pt>
                <c:pt idx="210">
                  <c:v>29.727358120000009</c:v>
                </c:pt>
                <c:pt idx="211">
                  <c:v>29.727358120000009</c:v>
                </c:pt>
                <c:pt idx="212">
                  <c:v>29.727358120000009</c:v>
                </c:pt>
                <c:pt idx="213">
                  <c:v>29.727358120000009</c:v>
                </c:pt>
                <c:pt idx="214">
                  <c:v>29.727358120000009</c:v>
                </c:pt>
                <c:pt idx="215">
                  <c:v>29.727358120000009</c:v>
                </c:pt>
                <c:pt idx="216">
                  <c:v>29.727358120000009</c:v>
                </c:pt>
                <c:pt idx="217">
                  <c:v>29.727358120000009</c:v>
                </c:pt>
                <c:pt idx="218">
                  <c:v>29.727358120000009</c:v>
                </c:pt>
                <c:pt idx="219">
                  <c:v>29.727358120000009</c:v>
                </c:pt>
                <c:pt idx="220">
                  <c:v>29.727358120000009</c:v>
                </c:pt>
                <c:pt idx="221">
                  <c:v>29.727358120000009</c:v>
                </c:pt>
                <c:pt idx="222">
                  <c:v>29.727358120000009</c:v>
                </c:pt>
                <c:pt idx="223">
                  <c:v>29.727358120000009</c:v>
                </c:pt>
                <c:pt idx="224">
                  <c:v>29.727358120000009</c:v>
                </c:pt>
                <c:pt idx="225">
                  <c:v>29.727358120000009</c:v>
                </c:pt>
                <c:pt idx="226">
                  <c:v>29.727358120000009</c:v>
                </c:pt>
                <c:pt idx="227">
                  <c:v>29.727358120000009</c:v>
                </c:pt>
                <c:pt idx="228">
                  <c:v>29.727358120000009</c:v>
                </c:pt>
                <c:pt idx="229">
                  <c:v>29.727358120000009</c:v>
                </c:pt>
                <c:pt idx="230">
                  <c:v>29.727358120000009</c:v>
                </c:pt>
                <c:pt idx="231">
                  <c:v>29.727358120000009</c:v>
                </c:pt>
                <c:pt idx="232">
                  <c:v>29.727358120000009</c:v>
                </c:pt>
                <c:pt idx="233">
                  <c:v>29.727358120000009</c:v>
                </c:pt>
                <c:pt idx="234">
                  <c:v>29.727358120000009</c:v>
                </c:pt>
                <c:pt idx="235">
                  <c:v>29.727358120000009</c:v>
                </c:pt>
                <c:pt idx="236">
                  <c:v>29.727358120000009</c:v>
                </c:pt>
                <c:pt idx="237">
                  <c:v>29.727358120000009</c:v>
                </c:pt>
                <c:pt idx="238">
                  <c:v>29.727358120000009</c:v>
                </c:pt>
                <c:pt idx="239">
                  <c:v>29.727358120000009</c:v>
                </c:pt>
                <c:pt idx="240">
                  <c:v>29.727358120000009</c:v>
                </c:pt>
                <c:pt idx="241">
                  <c:v>29.727358120000009</c:v>
                </c:pt>
                <c:pt idx="242">
                  <c:v>29.727358120000009</c:v>
                </c:pt>
                <c:pt idx="243">
                  <c:v>29.727358120000009</c:v>
                </c:pt>
                <c:pt idx="244">
                  <c:v>29.727358120000009</c:v>
                </c:pt>
                <c:pt idx="245">
                  <c:v>29.727358120000009</c:v>
                </c:pt>
                <c:pt idx="246">
                  <c:v>29.727358120000009</c:v>
                </c:pt>
                <c:pt idx="247">
                  <c:v>29.727358120000009</c:v>
                </c:pt>
                <c:pt idx="248">
                  <c:v>29.727358120000009</c:v>
                </c:pt>
                <c:pt idx="249">
                  <c:v>29.727358120000009</c:v>
                </c:pt>
                <c:pt idx="250">
                  <c:v>29.727358120000009</c:v>
                </c:pt>
                <c:pt idx="251">
                  <c:v>29.727358120000009</c:v>
                </c:pt>
                <c:pt idx="252">
                  <c:v>29.727358120000009</c:v>
                </c:pt>
                <c:pt idx="253">
                  <c:v>29.727358120000009</c:v>
                </c:pt>
                <c:pt idx="254">
                  <c:v>29.727358120000009</c:v>
                </c:pt>
                <c:pt idx="255">
                  <c:v>29.727358120000009</c:v>
                </c:pt>
                <c:pt idx="256">
                  <c:v>29.727358120000009</c:v>
                </c:pt>
                <c:pt idx="257">
                  <c:v>29.727358120000009</c:v>
                </c:pt>
                <c:pt idx="258">
                  <c:v>29.727358120000009</c:v>
                </c:pt>
                <c:pt idx="259">
                  <c:v>29.727358120000009</c:v>
                </c:pt>
                <c:pt idx="260">
                  <c:v>29.727358120000009</c:v>
                </c:pt>
                <c:pt idx="261">
                  <c:v>29.727358120000009</c:v>
                </c:pt>
                <c:pt idx="262">
                  <c:v>29.727358120000009</c:v>
                </c:pt>
                <c:pt idx="263">
                  <c:v>29.727358120000009</c:v>
                </c:pt>
                <c:pt idx="264">
                  <c:v>29.727358120000009</c:v>
                </c:pt>
                <c:pt idx="265">
                  <c:v>29.727358120000009</c:v>
                </c:pt>
                <c:pt idx="266">
                  <c:v>29.727358120000009</c:v>
                </c:pt>
                <c:pt idx="267">
                  <c:v>29.727358120000009</c:v>
                </c:pt>
                <c:pt idx="268">
                  <c:v>29.727358120000009</c:v>
                </c:pt>
                <c:pt idx="269">
                  <c:v>29.727358120000009</c:v>
                </c:pt>
                <c:pt idx="270">
                  <c:v>29.727358120000009</c:v>
                </c:pt>
                <c:pt idx="271">
                  <c:v>29.727358120000009</c:v>
                </c:pt>
                <c:pt idx="272">
                  <c:v>29.727358120000009</c:v>
                </c:pt>
                <c:pt idx="273">
                  <c:v>29.727358120000009</c:v>
                </c:pt>
                <c:pt idx="274">
                  <c:v>29.727358120000009</c:v>
                </c:pt>
                <c:pt idx="275">
                  <c:v>29.727358120000009</c:v>
                </c:pt>
                <c:pt idx="276">
                  <c:v>29.727358120000009</c:v>
                </c:pt>
                <c:pt idx="277">
                  <c:v>29.727358120000009</c:v>
                </c:pt>
                <c:pt idx="278">
                  <c:v>29.727358120000009</c:v>
                </c:pt>
                <c:pt idx="279">
                  <c:v>29.727358120000009</c:v>
                </c:pt>
                <c:pt idx="280">
                  <c:v>29.727358120000009</c:v>
                </c:pt>
                <c:pt idx="281">
                  <c:v>29.727358120000009</c:v>
                </c:pt>
                <c:pt idx="282">
                  <c:v>29.727358120000009</c:v>
                </c:pt>
                <c:pt idx="283">
                  <c:v>29.727358120000009</c:v>
                </c:pt>
                <c:pt idx="284">
                  <c:v>29.727358120000009</c:v>
                </c:pt>
                <c:pt idx="285">
                  <c:v>29.727358120000009</c:v>
                </c:pt>
                <c:pt idx="286">
                  <c:v>29.727358120000009</c:v>
                </c:pt>
                <c:pt idx="287">
                  <c:v>29.727358120000009</c:v>
                </c:pt>
                <c:pt idx="288">
                  <c:v>29.727358120000009</c:v>
                </c:pt>
                <c:pt idx="289">
                  <c:v>29.727358120000009</c:v>
                </c:pt>
                <c:pt idx="290">
                  <c:v>29.727358120000009</c:v>
                </c:pt>
                <c:pt idx="291">
                  <c:v>29.727358120000009</c:v>
                </c:pt>
                <c:pt idx="292">
                  <c:v>29.727358120000009</c:v>
                </c:pt>
                <c:pt idx="293">
                  <c:v>29.727358120000009</c:v>
                </c:pt>
                <c:pt idx="294">
                  <c:v>29.727358120000009</c:v>
                </c:pt>
                <c:pt idx="295">
                  <c:v>29.727358120000009</c:v>
                </c:pt>
                <c:pt idx="296">
                  <c:v>29.727358120000009</c:v>
                </c:pt>
                <c:pt idx="297">
                  <c:v>29.727358120000009</c:v>
                </c:pt>
                <c:pt idx="298">
                  <c:v>29.727358120000009</c:v>
                </c:pt>
                <c:pt idx="299">
                  <c:v>29.727358120000009</c:v>
                </c:pt>
                <c:pt idx="300">
                  <c:v>29.727358120000009</c:v>
                </c:pt>
                <c:pt idx="301">
                  <c:v>29.727358120000009</c:v>
                </c:pt>
                <c:pt idx="302">
                  <c:v>29.727358120000009</c:v>
                </c:pt>
                <c:pt idx="303">
                  <c:v>29.727358120000009</c:v>
                </c:pt>
                <c:pt idx="304">
                  <c:v>29.727358120000009</c:v>
                </c:pt>
                <c:pt idx="305">
                  <c:v>29.727358120000009</c:v>
                </c:pt>
                <c:pt idx="306">
                  <c:v>29.727358120000009</c:v>
                </c:pt>
                <c:pt idx="307">
                  <c:v>29.727358120000009</c:v>
                </c:pt>
                <c:pt idx="308">
                  <c:v>29.727358120000009</c:v>
                </c:pt>
                <c:pt idx="309">
                  <c:v>29.727358120000009</c:v>
                </c:pt>
                <c:pt idx="310">
                  <c:v>29.727358120000009</c:v>
                </c:pt>
                <c:pt idx="311">
                  <c:v>29.727358120000009</c:v>
                </c:pt>
                <c:pt idx="312">
                  <c:v>29.727358120000009</c:v>
                </c:pt>
                <c:pt idx="313">
                  <c:v>29.727358120000009</c:v>
                </c:pt>
                <c:pt idx="314">
                  <c:v>29.727358120000009</c:v>
                </c:pt>
                <c:pt idx="315">
                  <c:v>29.727358120000009</c:v>
                </c:pt>
                <c:pt idx="316">
                  <c:v>29.727358120000009</c:v>
                </c:pt>
                <c:pt idx="317">
                  <c:v>29.727358120000009</c:v>
                </c:pt>
                <c:pt idx="318">
                  <c:v>29.727358120000009</c:v>
                </c:pt>
                <c:pt idx="319">
                  <c:v>29.727358120000009</c:v>
                </c:pt>
                <c:pt idx="320">
                  <c:v>29.727358120000009</c:v>
                </c:pt>
                <c:pt idx="321">
                  <c:v>29.727358120000009</c:v>
                </c:pt>
                <c:pt idx="322">
                  <c:v>29.727358120000009</c:v>
                </c:pt>
                <c:pt idx="323">
                  <c:v>29.727358120000009</c:v>
                </c:pt>
                <c:pt idx="324">
                  <c:v>29.727358120000009</c:v>
                </c:pt>
                <c:pt idx="325">
                  <c:v>29.727358120000009</c:v>
                </c:pt>
                <c:pt idx="326">
                  <c:v>29.727358120000009</c:v>
                </c:pt>
                <c:pt idx="327">
                  <c:v>29.727358120000009</c:v>
                </c:pt>
                <c:pt idx="328">
                  <c:v>29.727358120000009</c:v>
                </c:pt>
                <c:pt idx="329">
                  <c:v>29.727358120000009</c:v>
                </c:pt>
                <c:pt idx="330">
                  <c:v>29.727358120000009</c:v>
                </c:pt>
                <c:pt idx="331">
                  <c:v>29.727358120000009</c:v>
                </c:pt>
                <c:pt idx="332">
                  <c:v>29.727358120000009</c:v>
                </c:pt>
                <c:pt idx="333">
                  <c:v>29.727358120000009</c:v>
                </c:pt>
                <c:pt idx="334">
                  <c:v>29.727358120000009</c:v>
                </c:pt>
                <c:pt idx="335">
                  <c:v>29.727358120000009</c:v>
                </c:pt>
                <c:pt idx="336">
                  <c:v>29.727358120000009</c:v>
                </c:pt>
                <c:pt idx="337">
                  <c:v>29.727358120000009</c:v>
                </c:pt>
                <c:pt idx="338">
                  <c:v>29.727358120000009</c:v>
                </c:pt>
                <c:pt idx="339">
                  <c:v>29.727358120000009</c:v>
                </c:pt>
                <c:pt idx="340">
                  <c:v>29.727358120000009</c:v>
                </c:pt>
                <c:pt idx="341">
                  <c:v>29.727358120000009</c:v>
                </c:pt>
                <c:pt idx="342">
                  <c:v>29.727358120000009</c:v>
                </c:pt>
                <c:pt idx="343">
                  <c:v>29.727358120000009</c:v>
                </c:pt>
                <c:pt idx="344">
                  <c:v>29.727358120000009</c:v>
                </c:pt>
                <c:pt idx="345">
                  <c:v>29.727358120000009</c:v>
                </c:pt>
                <c:pt idx="346">
                  <c:v>29.727358120000009</c:v>
                </c:pt>
                <c:pt idx="347">
                  <c:v>29.727358120000009</c:v>
                </c:pt>
                <c:pt idx="348">
                  <c:v>29.727358120000009</c:v>
                </c:pt>
                <c:pt idx="349">
                  <c:v>29.727358120000009</c:v>
                </c:pt>
                <c:pt idx="350">
                  <c:v>29.727358120000009</c:v>
                </c:pt>
                <c:pt idx="351">
                  <c:v>29.727358120000009</c:v>
                </c:pt>
                <c:pt idx="352">
                  <c:v>29.727358120000009</c:v>
                </c:pt>
                <c:pt idx="353">
                  <c:v>29.727358120000009</c:v>
                </c:pt>
                <c:pt idx="354">
                  <c:v>29.727358120000009</c:v>
                </c:pt>
                <c:pt idx="355">
                  <c:v>29.727358120000009</c:v>
                </c:pt>
                <c:pt idx="356">
                  <c:v>29.727358120000009</c:v>
                </c:pt>
                <c:pt idx="357">
                  <c:v>29.727358120000009</c:v>
                </c:pt>
                <c:pt idx="358">
                  <c:v>29.727358120000009</c:v>
                </c:pt>
                <c:pt idx="359">
                  <c:v>29.727358120000009</c:v>
                </c:pt>
                <c:pt idx="360">
                  <c:v>29.727358120000009</c:v>
                </c:pt>
                <c:pt idx="361">
                  <c:v>29.727358120000009</c:v>
                </c:pt>
                <c:pt idx="362">
                  <c:v>29.727358120000009</c:v>
                </c:pt>
                <c:pt idx="363">
                  <c:v>29.727358120000009</c:v>
                </c:pt>
                <c:pt idx="364">
                  <c:v>29.727358120000009</c:v>
                </c:pt>
                <c:pt idx="365">
                  <c:v>29.727358120000009</c:v>
                </c:pt>
                <c:pt idx="366">
                  <c:v>29.727358120000009</c:v>
                </c:pt>
                <c:pt idx="367">
                  <c:v>29.727358120000009</c:v>
                </c:pt>
                <c:pt idx="368">
                  <c:v>29.727358120000009</c:v>
                </c:pt>
                <c:pt idx="369">
                  <c:v>29.727358120000009</c:v>
                </c:pt>
                <c:pt idx="370">
                  <c:v>29.727358120000009</c:v>
                </c:pt>
                <c:pt idx="371">
                  <c:v>29.727358120000009</c:v>
                </c:pt>
                <c:pt idx="372">
                  <c:v>29.727358120000009</c:v>
                </c:pt>
                <c:pt idx="373">
                  <c:v>29.727358120000009</c:v>
                </c:pt>
                <c:pt idx="374">
                  <c:v>29.727358120000009</c:v>
                </c:pt>
                <c:pt idx="375">
                  <c:v>29.727358120000009</c:v>
                </c:pt>
                <c:pt idx="376">
                  <c:v>29.727358120000009</c:v>
                </c:pt>
                <c:pt idx="377">
                  <c:v>29.727358120000009</c:v>
                </c:pt>
                <c:pt idx="378">
                  <c:v>29.727358120000009</c:v>
                </c:pt>
                <c:pt idx="379">
                  <c:v>29.727358120000009</c:v>
                </c:pt>
                <c:pt idx="380">
                  <c:v>29.727358120000009</c:v>
                </c:pt>
                <c:pt idx="381">
                  <c:v>29.727358120000009</c:v>
                </c:pt>
                <c:pt idx="382">
                  <c:v>29.727358120000009</c:v>
                </c:pt>
                <c:pt idx="383">
                  <c:v>29.727358120000009</c:v>
                </c:pt>
                <c:pt idx="384">
                  <c:v>29.727358120000009</c:v>
                </c:pt>
                <c:pt idx="385">
                  <c:v>29.727358120000009</c:v>
                </c:pt>
                <c:pt idx="386">
                  <c:v>29.727358120000009</c:v>
                </c:pt>
                <c:pt idx="387">
                  <c:v>29.727358120000009</c:v>
                </c:pt>
                <c:pt idx="388">
                  <c:v>29.727358120000009</c:v>
                </c:pt>
                <c:pt idx="389">
                  <c:v>29.727358120000009</c:v>
                </c:pt>
                <c:pt idx="390">
                  <c:v>29.727358120000009</c:v>
                </c:pt>
                <c:pt idx="391">
                  <c:v>29.727358120000009</c:v>
                </c:pt>
                <c:pt idx="392">
                  <c:v>29.727358120000009</c:v>
                </c:pt>
                <c:pt idx="393">
                  <c:v>29.727358120000009</c:v>
                </c:pt>
                <c:pt idx="394">
                  <c:v>29.727358120000009</c:v>
                </c:pt>
                <c:pt idx="395">
                  <c:v>29.727358120000009</c:v>
                </c:pt>
                <c:pt idx="396">
                  <c:v>29.727358120000009</c:v>
                </c:pt>
                <c:pt idx="397">
                  <c:v>29.727358120000009</c:v>
                </c:pt>
                <c:pt idx="398">
                  <c:v>29.727358120000009</c:v>
                </c:pt>
                <c:pt idx="399">
                  <c:v>29.727358120000009</c:v>
                </c:pt>
                <c:pt idx="400">
                  <c:v>29.727358120000009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2928592"/>
        <c:axId val="1342923152"/>
      </c:lineChart>
      <c:catAx>
        <c:axId val="1342928592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1342923152"/>
        <c:crosses val="autoZero"/>
        <c:auto val="1"/>
        <c:lblAlgn val="ctr"/>
        <c:lblOffset val="50"/>
        <c:tickLblSkip val="32"/>
        <c:tickMarkSkip val="16"/>
        <c:noMultiLvlLbl val="0"/>
      </c:catAx>
      <c:valAx>
        <c:axId val="1342923152"/>
        <c:scaling>
          <c:orientation val="minMax"/>
          <c:max val="37"/>
          <c:min val="25"/>
        </c:scaling>
        <c:delete val="0"/>
        <c:axPos val="l"/>
        <c:majorGridlines>
          <c:spPr>
            <a:ln>
              <a:solidFill>
                <a:schemeClr val="bg2"/>
              </a:solidFill>
              <a:prstDash val="sysDot"/>
            </a:ln>
          </c:spPr>
        </c:majorGridlines>
        <c:title>
          <c:tx>
            <c:rich>
              <a:bodyPr/>
              <a:lstStyle/>
              <a:p>
                <a:pPr>
                  <a:defRPr b="0">
                    <a:latin typeface="CMU Serif Roman"/>
                    <a:ea typeface="CMU Serif" charset="0"/>
                    <a:cs typeface="CMU Serif Roman"/>
                  </a:defRPr>
                </a:pPr>
                <a:r>
                  <a:rPr lang="en-US" b="0">
                    <a:latin typeface="CMU Serif Roman"/>
                    <a:ea typeface="CMU Serif" charset="0"/>
                    <a:cs typeface="CMU Serif Roman"/>
                  </a:rPr>
                  <a:t>Temp (</a:t>
                </a:r>
                <a:r>
                  <a:rPr lang="en-US" sz="1000" b="0" i="0" u="none" strike="noStrike" baseline="0">
                    <a:effectLst/>
                    <a:latin typeface="CMU Serif Roman"/>
                    <a:cs typeface="CMU Serif Roman"/>
                  </a:rPr>
                  <a:t>°C)</a:t>
                </a:r>
                <a:endParaRPr lang="en-US" b="0">
                  <a:latin typeface="CMU Serif Roman"/>
                  <a:ea typeface="CMU Serif" charset="0"/>
                  <a:cs typeface="CMU Serif Roman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 i="0">
                <a:latin typeface="CMU Serif Roman"/>
                <a:ea typeface="CMU Serif" charset="0"/>
                <a:cs typeface="CMU Serif Roman"/>
              </a:defRPr>
            </a:pPr>
            <a:endParaRPr lang="en-US"/>
          </a:p>
        </c:txPr>
        <c:crossAx val="1342928592"/>
        <c:crosses val="autoZero"/>
        <c:crossBetween val="between"/>
      </c:valAx>
      <c:spPr>
        <a:ln>
          <a:solidFill>
            <a:schemeClr val="tx1"/>
          </a:solidFill>
        </a:ln>
      </c:spPr>
    </c:plotArea>
    <c:legend>
      <c:legendPos val="b"/>
      <c:overlay val="0"/>
      <c:txPr>
        <a:bodyPr/>
        <a:lstStyle/>
        <a:p>
          <a:pPr>
            <a:defRPr sz="1200" b="0">
              <a:latin typeface="CMU Serif Roman"/>
              <a:cs typeface="CMU Serif Roman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0.31395</cdr:x>
      <cdr:y>0.93151</cdr:y>
    </cdr:from>
    <cdr:to>
      <cdr:x>0.48837</cdr:x>
      <cdr:y>0.99006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944216" y="4896544"/>
          <a:ext cx="1080120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 smtClean="0">
              <a:latin typeface="Source Sans Pro"/>
              <a:cs typeface="Source Sans Pro"/>
            </a:rPr>
            <a:t>Occupants:</a:t>
          </a:r>
          <a:endParaRPr lang="en-US" sz="1400" dirty="0">
            <a:latin typeface="Source Sans Pro"/>
            <a:cs typeface="Source Sans Pro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0359F-2EDF-40C9-B076-667EF8BC2488}" type="datetimeFigureOut">
              <a:rPr lang="en-AU" smtClean="0"/>
              <a:t>30/05/2015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5493A-D717-4DCD-B2BB-6305734E250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423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5861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932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8051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527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16</a:t>
            </a:r>
            <a:r>
              <a:rPr lang="en-US" baseline="0" dirty="0" smtClean="0"/>
              <a:t> minutes, 55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3754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21 minutes, 25 seconds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2103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 chart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goes down, life goes up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125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125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797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83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End: 26 minutes, 33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989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minutes, 5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1673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851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the features in more detail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932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854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 chart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 goes down, life goes up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73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59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52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6034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minutes, 13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128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52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31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 minutes, 35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5656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5493A-D717-4DCD-B2BB-6305734E2502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385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W:\Emily\Presentation assets\UWAM0289 Presentation pg1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4" t="87895"/>
          <a:stretch/>
        </p:blipFill>
        <p:spPr bwMode="auto">
          <a:xfrm>
            <a:off x="8417859" y="6033246"/>
            <a:ext cx="735536" cy="8309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488" y="1625724"/>
            <a:ext cx="5590392" cy="1803276"/>
          </a:xfrm>
          <a:prstGeom prst="rect">
            <a:avLst/>
          </a:prstGeom>
        </p:spPr>
        <p:txBody>
          <a:bodyPr/>
          <a:lstStyle>
            <a:lvl1pPr algn="l">
              <a:lnSpc>
                <a:spcPts val="6600"/>
              </a:lnSpc>
              <a:defRPr sz="6200" baseline="0">
                <a:solidFill>
                  <a:schemeClr val="bg1"/>
                </a:solidFill>
                <a:latin typeface="UWA" charset="0"/>
                <a:ea typeface="UWA" charset="0"/>
                <a:cs typeface="UWA" charset="0"/>
              </a:defRPr>
            </a:lvl1pPr>
          </a:lstStyle>
          <a:p>
            <a:r>
              <a:rPr lang="en-US" dirty="0" smtClean="0"/>
              <a:t>Main heading</a:t>
            </a:r>
            <a:endParaRPr lang="en-AU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75488" y="3455288"/>
            <a:ext cx="5563248" cy="2880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30" b="1" baseline="0">
                <a:solidFill>
                  <a:srgbClr val="DDB10A"/>
                </a:solidFill>
                <a:latin typeface="UWA" charset="0"/>
                <a:ea typeface="UWA" charset="0"/>
                <a:cs typeface="UW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Subheading</a:t>
            </a:r>
            <a:endParaRPr lang="en-AU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75488" y="5512280"/>
            <a:ext cx="1800200" cy="0"/>
          </a:xfrm>
          <a:prstGeom prst="line">
            <a:avLst/>
          </a:prstGeom>
          <a:ln w="12700">
            <a:solidFill>
              <a:srgbClr val="DDB1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46656" y="5512280"/>
            <a:ext cx="1800200" cy="0"/>
          </a:xfrm>
          <a:prstGeom prst="line">
            <a:avLst/>
          </a:prstGeom>
          <a:ln w="12700">
            <a:solidFill>
              <a:srgbClr val="DDB1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561072" y="5512280"/>
            <a:ext cx="1800200" cy="0"/>
          </a:xfrm>
          <a:prstGeom prst="line">
            <a:avLst/>
          </a:prstGeom>
          <a:ln w="12700">
            <a:solidFill>
              <a:srgbClr val="DDB1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889234" y="1844824"/>
            <a:ext cx="1896393" cy="295232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tIns="0"/>
          <a:lstStyle>
            <a:lvl1pPr marL="0" indent="0">
              <a:lnSpc>
                <a:spcPct val="124000"/>
              </a:lnSpc>
              <a:buNone/>
              <a:defRPr sz="1250" baseline="0">
                <a:solidFill>
                  <a:schemeClr val="bg1"/>
                </a:solidFill>
                <a:latin typeface="UWA" pitchFamily="50" charset="0"/>
              </a:defRPr>
            </a:lvl1pPr>
          </a:lstStyle>
          <a:p>
            <a:pPr lvl="0"/>
            <a:r>
              <a:rPr lang="en-US" dirty="0" smtClean="0"/>
              <a:t>  </a:t>
            </a:r>
            <a:endParaRPr lang="en-AU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62944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549092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76796" y="5576400"/>
            <a:ext cx="1897200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1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sz="1200" dirty="0" smtClean="0"/>
              <a:t>Type information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741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W:\Emily\Presentation assets\UWAM0289 Presentation pg1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4" t="87895"/>
          <a:stretch/>
        </p:blipFill>
        <p:spPr bwMode="auto">
          <a:xfrm>
            <a:off x="8417859" y="6033246"/>
            <a:ext cx="735536" cy="8309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55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412875"/>
            <a:ext cx="8064500" cy="5039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5" y="3284984"/>
            <a:ext cx="8064896" cy="936105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AU" sz="1800" dirty="0" smtClean="0"/>
              <a:t>Bullets</a:t>
            </a:r>
          </a:p>
          <a:p>
            <a:pPr lvl="0"/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5300663"/>
            <a:ext cx="8064500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latin typeface="Source Sans Pro" charset="0"/>
                <a:ea typeface="Source Sans Pro" charset="0"/>
                <a:cs typeface="Source Sans Pro" charset="0"/>
              </a:defRPr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AU" dirty="0" smtClean="0"/>
              <a:t>Feature text</a:t>
            </a:r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7841" y="476325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solidFill>
                  <a:srgbClr val="27348B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AU" dirty="0" smtClean="0"/>
              <a:t>Cover title (optional)</a:t>
            </a:r>
            <a:endParaRPr lang="en-A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8313" y="1989138"/>
            <a:ext cx="8064500" cy="359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AU" b="1" dirty="0" smtClean="0"/>
              <a:t>Body text bold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467544" y="2348880"/>
            <a:ext cx="8064500" cy="8640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 smtClean="0"/>
              <a:t>Body text</a:t>
            </a:r>
            <a:endParaRPr lang="en-A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292600"/>
            <a:ext cx="8064500" cy="360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 smtClean="0"/>
              <a:t>Small body text bold</a:t>
            </a:r>
            <a:endParaRPr lang="en-AU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467544" y="4653136"/>
            <a:ext cx="8064500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AU" dirty="0" smtClean="0"/>
              <a:t>Small body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902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68313" y="4005064"/>
            <a:ext cx="8064500" cy="216024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1" baseline="0">
                <a:latin typeface="UWA" panose="00000500000000000000" pitchFamily="50" charset="0"/>
                <a:ea typeface="UWA" panose="00000500000000000000" pitchFamily="50" charset="0"/>
                <a:cs typeface="UWA" panose="00000500000000000000" pitchFamily="50" charset="0"/>
              </a:defRPr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9959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475252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360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67841" y="260648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7348B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1712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67841" y="5856834"/>
            <a:ext cx="5976367" cy="8646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latin typeface="Source Sans Pro" charset="0"/>
                <a:ea typeface="Source Sans Pro" charset="0"/>
                <a:cs typeface="Source Sans Pro" charset="0"/>
              </a:defRPr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endParaRPr lang="en-AU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67841" y="260648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7348B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3856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24744"/>
            <a:ext cx="9144000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553199" y="1412776"/>
            <a:ext cx="2133601" cy="4752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 baseline="0">
                <a:latin typeface="Source Sans Pro" charset="0"/>
                <a:ea typeface="Source Sans Pro" charset="0"/>
                <a:cs typeface="Source Sans Pro" charset="0"/>
              </a:defRPr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endParaRPr lang="en-AU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67841" y="260648"/>
            <a:ext cx="6048375" cy="5764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7348B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9959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9396" y="0"/>
            <a:ext cx="9153396" cy="1124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1" name="Picture 3" descr="W:\Emily\Presentation assets\UWAM0289 Presentation pg3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13" y="0"/>
            <a:ext cx="9162000" cy="68706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AU" smtClean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890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55" r:id="rId4"/>
    <p:sldLayoutId id="2147483652" r:id="rId5"/>
    <p:sldLayoutId id="2147483653" r:id="rId6"/>
    <p:sldLayoutId id="2147483654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7.jpe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bs.gov.au/ausstats/abs@.nsf/Lookup/D9BD84DBA2528FC9CA257C21000E4FC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aph.gov.au/About_Parliament/Parliamentary_Departments/Parliamentary_Library/pubs/BriefingBook44p/EnergyPrices" TargetMode="External"/><Relationship Id="rId5" Type="http://schemas.openxmlformats.org/officeDocument/2006/relationships/hyperlink" Target="http://industry.gov.au/Energy/EnergyEfficiency/Non-residentialBuildings/Documents/CBBS-Part-1.pdf" TargetMode="External"/><Relationship Id="rId4" Type="http://schemas.openxmlformats.org/officeDocument/2006/relationships/hyperlink" Target="http://www.abs.gov.au/ausstats/abs@.nsf/0/%2085424ADCCF6E5AE9CA257A670013AF89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g.yale.edu/enalab/publications/human_sensing_enalabWIP.pdf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75488" y="1625724"/>
            <a:ext cx="6472776" cy="252335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  <a:t>Towards a Low-Cost, </a:t>
            </a:r>
            <a:b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</a:b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  <a:t>Non-Invasive System for Occupancy Detection using a Thermal Detector Array 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WA" charset="0"/>
              <a:ea typeface="UWA" charset="0"/>
              <a:cs typeface="UWA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502310" y="4116051"/>
            <a:ext cx="5563248" cy="504056"/>
          </a:xfrm>
        </p:spPr>
        <p:txBody>
          <a:bodyPr/>
          <a:lstStyle/>
          <a:p>
            <a:r>
              <a:rPr lang="en-A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  <a:t>Ash Tyndall</a:t>
            </a:r>
            <a:endParaRPr lang="en-A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WA" charset="0"/>
              <a:ea typeface="UWA" charset="0"/>
              <a:cs typeface="UWA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Program:</a:t>
            </a:r>
          </a:p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Bachelor of Computer Science (Honours)</a:t>
            </a:r>
            <a:endParaRPr lang="en-AU" sz="12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sz="1200" dirty="0" smtClean="0"/>
              <a:t>Program Dates:</a:t>
            </a:r>
          </a:p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Semester 2, 2014 –</a:t>
            </a:r>
          </a:p>
          <a:p>
            <a:r>
              <a:rPr lang="en-AU" sz="1200" dirty="0" smtClean="0"/>
              <a:t>Semester 1, 2015</a:t>
            </a:r>
            <a:endParaRPr lang="en-AU" sz="1200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Supervisors:</a:t>
            </a:r>
          </a:p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Rachel </a:t>
            </a:r>
            <a:r>
              <a:rPr lang="en-AU" sz="1200" dirty="0" err="1" smtClean="0">
                <a:latin typeface="Source Sans Pro" charset="0"/>
                <a:ea typeface="Source Sans Pro" charset="0"/>
                <a:cs typeface="Source Sans Pro" charset="0"/>
              </a:rPr>
              <a:t>Cardell</a:t>
            </a:r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-Oliver</a:t>
            </a:r>
          </a:p>
          <a:p>
            <a:r>
              <a:rPr lang="en-AU" sz="1200" dirty="0" smtClean="0">
                <a:latin typeface="Source Sans Pro" charset="0"/>
                <a:ea typeface="Source Sans Pro" charset="0"/>
                <a:cs typeface="Source Sans Pro" charset="0"/>
              </a:rPr>
              <a:t>Adrian Keating</a:t>
            </a:r>
            <a:endParaRPr lang="en-AU" sz="12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7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76"/>
    </mc:Choice>
    <mc:Fallback xmlns="">
      <p:transition xmlns:p14="http://schemas.microsoft.com/office/powerpoint/2010/main" spd="slow" advTm="4057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5" cy="475252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AU" sz="3400" dirty="0"/>
              <a:t>Cost is coming down fast</a:t>
            </a:r>
          </a:p>
          <a:p>
            <a:pPr>
              <a:spcAft>
                <a:spcPts val="600"/>
              </a:spcAft>
            </a:pPr>
            <a:r>
              <a:rPr lang="en-AU" sz="3400" dirty="0"/>
              <a:t>Exciting new area for research</a:t>
            </a:r>
          </a:p>
          <a:p>
            <a:pPr>
              <a:spcAft>
                <a:spcPts val="600"/>
              </a:spcAft>
            </a:pPr>
            <a:r>
              <a:rPr lang="en-AU" sz="3400" dirty="0"/>
              <a:t>Interesting applications</a:t>
            </a:r>
          </a:p>
          <a:p>
            <a:pPr>
              <a:spcAft>
                <a:spcPts val="600"/>
              </a:spcAft>
            </a:pPr>
            <a:r>
              <a:rPr lang="en-AU" sz="3400" dirty="0"/>
              <a:t>“</a:t>
            </a:r>
            <a:r>
              <a:rPr lang="en-AU" sz="3400" dirty="0" err="1"/>
              <a:t>ThermoSense</a:t>
            </a:r>
            <a:r>
              <a:rPr lang="en-AU" sz="3400" dirty="0"/>
              <a:t>” </a:t>
            </a:r>
            <a:r>
              <a:rPr lang="en-AU" sz="2000" dirty="0"/>
              <a:t>[BEC13]</a:t>
            </a:r>
          </a:p>
          <a:p>
            <a:pPr lvl="1">
              <a:spcAft>
                <a:spcPts val="600"/>
              </a:spcAft>
            </a:pPr>
            <a:r>
              <a:rPr lang="en-AU" sz="2600" dirty="0"/>
              <a:t>Can see human “blobs” in thermal data</a:t>
            </a:r>
          </a:p>
          <a:p>
            <a:pPr lvl="1">
              <a:spcAft>
                <a:spcPts val="600"/>
              </a:spcAft>
            </a:pPr>
            <a:r>
              <a:rPr lang="en-AU" sz="2600" dirty="0"/>
              <a:t>Very low resolution (8x8 pixels)</a:t>
            </a:r>
          </a:p>
          <a:p>
            <a:pPr lvl="1">
              <a:spcAft>
                <a:spcPts val="600"/>
              </a:spcAft>
            </a:pPr>
            <a:r>
              <a:rPr lang="en-AU" sz="2600" dirty="0"/>
              <a:t>0.346 Root Mean Squared Error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Thermal Sensors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41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77"/>
    </mc:Choice>
    <mc:Fallback xmlns="">
      <p:transition xmlns:p14="http://schemas.microsoft.com/office/powerpoint/2010/main" spd="slow" advTm="5867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AU" sz="3200" dirty="0" smtClean="0"/>
              <a:t>Sensor </a:t>
            </a:r>
            <a:r>
              <a:rPr lang="en-AU" sz="3200" dirty="0"/>
              <a:t>space is changing fast</a:t>
            </a:r>
            <a:endParaRPr lang="en-AU" sz="2400" dirty="0"/>
          </a:p>
          <a:p>
            <a:pPr>
              <a:spcAft>
                <a:spcPts val="600"/>
              </a:spcAft>
            </a:pPr>
            <a:r>
              <a:rPr lang="en-AU" sz="3200" dirty="0"/>
              <a:t>Contribution of system elements</a:t>
            </a:r>
          </a:p>
          <a:p>
            <a:pPr>
              <a:spcAft>
                <a:spcPts val="600"/>
              </a:spcAft>
            </a:pPr>
            <a:r>
              <a:rPr lang="en-AU" sz="3200" dirty="0"/>
              <a:t>Does their approach </a:t>
            </a:r>
            <a:r>
              <a:rPr lang="en-AU" sz="3200" dirty="0" smtClean="0"/>
              <a:t>translate</a:t>
            </a:r>
          </a:p>
          <a:p>
            <a:pPr>
              <a:spcAft>
                <a:spcPts val="600"/>
              </a:spcAft>
            </a:pPr>
            <a:r>
              <a:rPr lang="en-AU" sz="3200" dirty="0" err="1" smtClean="0"/>
              <a:t>ThermoSense</a:t>
            </a:r>
            <a:r>
              <a:rPr lang="en-AU" sz="3200" dirty="0" smtClean="0"/>
              <a:t> </a:t>
            </a:r>
            <a:r>
              <a:rPr lang="en-AU" sz="3200" dirty="0"/>
              <a:t>sensor not in </a:t>
            </a:r>
            <a:r>
              <a:rPr lang="en-AU" sz="3200" dirty="0" smtClean="0"/>
              <a:t>Australia</a:t>
            </a:r>
            <a:endParaRPr lang="en-AU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Research Gap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7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82"/>
    </mc:Choice>
    <mc:Fallback xmlns="">
      <p:transition xmlns:p14="http://schemas.microsoft.com/office/powerpoint/2010/main" spd="slow" advTm="5078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Prototype Design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568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4"/>
    </mc:Choice>
    <mc:Fallback xmlns="">
      <p:transition xmlns:p14="http://schemas.microsoft.com/office/powerpoint/2010/main" spd="slow" advTm="878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5613" y="3212976"/>
            <a:ext cx="191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Source Sans Pro" panose="020B0503030403020204" pitchFamily="34" charset="0"/>
              </a:rPr>
              <a:t>Direct data collection</a:t>
            </a:r>
            <a:endParaRPr lang="en-AU" sz="2400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4877" y="3212976"/>
            <a:ext cx="249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Source Sans Pro" panose="020B0503030403020204" pitchFamily="34" charset="0"/>
              </a:rPr>
              <a:t>Raw data to processed data</a:t>
            </a:r>
            <a:endParaRPr lang="en-AU" sz="2400" dirty="0">
              <a:latin typeface="Source Sans Pro" panose="020B0503030403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42844" y="3212976"/>
            <a:ext cx="2523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 smtClean="0">
                <a:latin typeface="Source Sans Pro" panose="020B0503030403020204" pitchFamily="34" charset="0"/>
              </a:rPr>
              <a:t>Processed data to insights</a:t>
            </a:r>
            <a:endParaRPr lang="en-AU" sz="2400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2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953"/>
    </mc:Choice>
    <mc:Fallback xmlns="">
      <p:transition xmlns:p14="http://schemas.microsoft.com/office/powerpoint/2010/main" advTm="4595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22402" y="1367825"/>
            <a:ext cx="4165822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AU" b="1" dirty="0" smtClean="0"/>
              <a:t>Melexis MLX90620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Collects thermal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Narrower FOV (16°x60° vs 60°x60°)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Rectangular (16x4 vs 8x8)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Communicates bi-directionally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486">
        <p:fade/>
      </p:transition>
    </mc:Choice>
    <mc:Fallback xmlns="">
      <p:transition xmlns:p14="http://schemas.microsoft.com/office/powerpoint/2010/main" spd="med" advTm="274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2" name="Picture 4" descr="35185-IMG_6484.jpg (800×600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t="17282" r="17472" b="15940"/>
          <a:stretch/>
        </p:blipFill>
        <p:spPr bwMode="auto">
          <a:xfrm>
            <a:off x="406321" y="3564538"/>
            <a:ext cx="2354694" cy="1808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15816" y="4041623"/>
            <a:ext cx="416582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AU" b="1" dirty="0" smtClean="0"/>
              <a:t>Passive Infrared Sensor (PIR)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Collections motion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Provides rising signal on motion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788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20">
        <p:fade/>
      </p:transition>
    </mc:Choice>
    <mc:Fallback xmlns="">
      <p:transition xmlns:p14="http://schemas.microsoft.com/office/powerpoint/2010/main" spd="med" advTm="1262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2" name="Picture 4" descr="35185-IMG_6484.jpg (800×600)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t="17282" r="17472" b="15940"/>
          <a:stretch/>
        </p:blipFill>
        <p:spPr bwMode="auto">
          <a:xfrm>
            <a:off x="406321" y="3564538"/>
            <a:ext cx="2354694" cy="1808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rduino_Uno_-_R3.jpg (600×600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28" y="2106488"/>
            <a:ext cx="2546648" cy="25466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1314634"/>
            <a:ext cx="3497634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AU" b="1" dirty="0" smtClean="0"/>
              <a:t>Arduino Uno R3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Embedded controller with broad library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Converts raw sensing data into degrees Celsius / motion each frame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74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624">
        <p:fade/>
      </p:transition>
    </mc:Choice>
    <mc:Fallback xmlns="">
      <p:transition xmlns:p14="http://schemas.microsoft.com/office/powerpoint/2010/main" spd="med" advTm="226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2" name="Picture 4" descr="35185-IMG_6484.jpg (800×600)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t="17282" r="17472" b="15940"/>
          <a:stretch/>
        </p:blipFill>
        <p:spPr bwMode="auto">
          <a:xfrm>
            <a:off x="406321" y="3564538"/>
            <a:ext cx="2354694" cy="1808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rduino_Uno_-_R3.jpg (600×600)"/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28" y="2106488"/>
            <a:ext cx="2546648" cy="25466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linuxuser.co.uk/wp-content/uploads/2014/07/RaspberryPiB+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081" b="-1"/>
          <a:stretch/>
        </p:blipFill>
        <p:spPr bwMode="auto">
          <a:xfrm>
            <a:off x="6444208" y="1297521"/>
            <a:ext cx="2527452" cy="2273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3447" y="1496165"/>
            <a:ext cx="403244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AU" b="1" dirty="0" smtClean="0"/>
              <a:t>Raspberry Pi B+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Cheap and powerful Linux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Performs advanced analysis on processed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Generates occupancy predictions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734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15">
        <p:fade/>
      </p:transition>
    </mc:Choice>
    <mc:Fallback xmlns="">
      <p:transition xmlns:p14="http://schemas.microsoft.com/office/powerpoint/2010/main" spd="med" advTm="157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pic>
        <p:nvPicPr>
          <p:cNvPr id="2052" name="Picture 4" descr="35185-IMG_6484.jpg (800×600)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4" t="17282" r="17472" b="15940"/>
          <a:stretch/>
        </p:blipFill>
        <p:spPr bwMode="auto">
          <a:xfrm>
            <a:off x="406321" y="3564538"/>
            <a:ext cx="2354694" cy="1808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LX90620ESF-BAB-000-TU.JPG (640×640)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02" y="1196752"/>
            <a:ext cx="1800200" cy="1800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rduino_Uno_-_R3.jpg (600×600)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28" y="2106488"/>
            <a:ext cx="2546648" cy="25466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linuxuser.co.uk/wp-content/uploads/2014/07/RaspberryPiB+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081" b="-1"/>
          <a:stretch/>
        </p:blipFill>
        <p:spPr bwMode="auto">
          <a:xfrm>
            <a:off x="6444208" y="1297521"/>
            <a:ext cx="2527452" cy="22734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adafruit.com/images/1200x900/1367-01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6" t="51084" r="47301" b="11465"/>
          <a:stretch/>
        </p:blipFill>
        <p:spPr bwMode="auto">
          <a:xfrm>
            <a:off x="6876256" y="4021288"/>
            <a:ext cx="1609590" cy="1440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14470" y="4052972"/>
            <a:ext cx="318863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r>
              <a:rPr lang="en-AU" b="1" dirty="0" err="1" smtClean="0"/>
              <a:t>RPi</a:t>
            </a:r>
            <a:r>
              <a:rPr lang="en-AU" b="1" dirty="0" smtClean="0"/>
              <a:t>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1080p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Ground truth collection in prototype stage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215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390">
        <p:fade/>
      </p:transition>
    </mc:Choice>
    <mc:Fallback xmlns="">
      <p:transition xmlns:p14="http://schemas.microsoft.com/office/powerpoint/2010/main" spd="med" advTm="173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51520" y="3564538"/>
            <a:ext cx="2664296" cy="2456750"/>
            <a:chOff x="456759" y="3564538"/>
            <a:chExt cx="2664296" cy="2456750"/>
          </a:xfrm>
        </p:grpSpPr>
        <p:pic>
          <p:nvPicPr>
            <p:cNvPr id="29" name="Picture 4" descr="35185-IMG_6484.jpg (800×600)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4" t="17282" r="17472" b="15940"/>
            <a:stretch/>
          </p:blipFill>
          <p:spPr bwMode="auto">
            <a:xfrm>
              <a:off x="611560" y="3564538"/>
              <a:ext cx="2354694" cy="18086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56759" y="5313402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Passive Infrared Sensor (PIR)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3528" y="1196752"/>
            <a:ext cx="2664296" cy="2160240"/>
            <a:chOff x="395621" y="1196752"/>
            <a:chExt cx="2664296" cy="2160240"/>
          </a:xfrm>
        </p:grpSpPr>
        <p:pic>
          <p:nvPicPr>
            <p:cNvPr id="34" name="Picture 2" descr="MLX90620ESF-BAB-000-TU.JPG (640×640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95" y="1196752"/>
              <a:ext cx="1800200" cy="18002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395621" y="2956882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MLX90620 (MLX)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47866" y="2106488"/>
            <a:ext cx="2690810" cy="2629055"/>
            <a:chOff x="3347866" y="2106488"/>
            <a:chExt cx="2690810" cy="2629055"/>
          </a:xfrm>
        </p:grpSpPr>
        <p:pic>
          <p:nvPicPr>
            <p:cNvPr id="37" name="Picture 6" descr="Arduino_Uno_-_R3.jpg (600×600)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028" y="2106488"/>
              <a:ext cx="2546648" cy="254664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3347866" y="4335433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Arduino Uno R3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372199" y="1297521"/>
            <a:ext cx="2664296" cy="2576208"/>
            <a:chOff x="6372199" y="2159335"/>
            <a:chExt cx="2664296" cy="2576208"/>
          </a:xfrm>
        </p:grpSpPr>
        <p:pic>
          <p:nvPicPr>
            <p:cNvPr id="40" name="Picture 8" descr="http://www.linuxuser.co.uk/wp-content/uploads/2014/07/RaspberryPiB+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81" b="-1"/>
            <a:stretch/>
          </p:blipFill>
          <p:spPr bwMode="auto">
            <a:xfrm>
              <a:off x="6444208" y="2159335"/>
              <a:ext cx="2527452" cy="227345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6372199" y="4335433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Raspberry Pi B+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00192" y="4021288"/>
            <a:ext cx="2664296" cy="2097837"/>
            <a:chOff x="6228184" y="3943195"/>
            <a:chExt cx="2664296" cy="2097837"/>
          </a:xfrm>
        </p:grpSpPr>
        <p:pic>
          <p:nvPicPr>
            <p:cNvPr id="43" name="Picture 10" descr="https://www.adafruit.com/images/1200x900/1367-01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06" t="51084" r="47301" b="11465"/>
            <a:stretch/>
          </p:blipFill>
          <p:spPr bwMode="auto">
            <a:xfrm>
              <a:off x="6804248" y="3943195"/>
              <a:ext cx="1609590" cy="144016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228184" y="5333146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err="1" smtClean="0">
                  <a:latin typeface="Source Sans Pro" panose="020B0503030403020204" pitchFamily="34" charset="0"/>
                </a:rPr>
                <a:t>RPi</a:t>
              </a:r>
              <a:r>
                <a:rPr lang="en-AU" sz="2000" dirty="0" smtClean="0">
                  <a:latin typeface="Source Sans Pro" panose="020B0503030403020204" pitchFamily="34" charset="0"/>
                </a:rPr>
                <a:t> Camera</a:t>
              </a:r>
            </a:p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(ground truth)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HW Architecture – Current 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04600" y="1919870"/>
            <a:ext cx="4140187" cy="3381338"/>
            <a:chOff x="2704600" y="1919870"/>
            <a:chExt cx="4140187" cy="3381338"/>
          </a:xfrm>
        </p:grpSpPr>
        <p:grpSp>
          <p:nvGrpSpPr>
            <p:cNvPr id="24" name="Group 23"/>
            <p:cNvGrpSpPr/>
            <p:nvPr/>
          </p:nvGrpSpPr>
          <p:grpSpPr>
            <a:xfrm>
              <a:off x="2704600" y="1919870"/>
              <a:ext cx="1142516" cy="3381338"/>
              <a:chOff x="2704600" y="1919870"/>
              <a:chExt cx="1142516" cy="3381338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761016" y="1919870"/>
                <a:ext cx="1086100" cy="38894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Wired</a:t>
                </a:r>
                <a:endParaRPr lang="en-AU" dirty="0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704600" y="4916319"/>
                <a:ext cx="1142516" cy="38488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Wired</a:t>
                </a:r>
                <a:endParaRPr lang="en-AU" dirty="0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5652120" y="3908207"/>
              <a:ext cx="1192667" cy="384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  <a:latin typeface="Source Sans Pro" panose="020B0503030403020204" pitchFamily="34" charset="0"/>
                </a:rPr>
                <a:t>Wired</a:t>
              </a:r>
              <a:endParaRPr lang="en-AU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763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988">
        <p:fade/>
      </p:transition>
    </mc:Choice>
    <mc:Fallback xmlns="">
      <p:transition xmlns:p14="http://schemas.microsoft.com/office/powerpoint/2010/main" spd="med" advTm="219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>
                <a:latin typeface="UWA" panose="00000500000000000000"/>
              </a:rPr>
              <a:t>Introduction</a:t>
            </a:r>
            <a:endParaRPr lang="en-AU" dirty="0">
              <a:latin typeface="UWA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3329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7"/>
    </mc:Choice>
    <mc:Fallback xmlns="">
      <p:transition xmlns:p14="http://schemas.microsoft.com/office/powerpoint/2010/main" spd="slow" advTm="349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204532" y="1333081"/>
            <a:ext cx="2808312" cy="2443165"/>
            <a:chOff x="3204532" y="1333081"/>
            <a:chExt cx="2808312" cy="2443165"/>
          </a:xfrm>
        </p:grpSpPr>
        <p:pic>
          <p:nvPicPr>
            <p:cNvPr id="2056" name="Picture 8" descr="http://www.linuxuser.co.uk/wp-content/uploads/2014/07/RaspberryPiB+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81" b="-1"/>
            <a:stretch/>
          </p:blipFill>
          <p:spPr bwMode="auto">
            <a:xfrm>
              <a:off x="3495251" y="1578658"/>
              <a:ext cx="2099236" cy="188827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ounded Rectangle 34"/>
            <p:cNvSpPr/>
            <p:nvPr/>
          </p:nvSpPr>
          <p:spPr>
            <a:xfrm>
              <a:off x="3204532" y="1333081"/>
              <a:ext cx="2808312" cy="2443165"/>
            </a:xfrm>
            <a:prstGeom prst="roundRect">
              <a:avLst>
                <a:gd name="adj" fmla="val 6603"/>
              </a:avLst>
            </a:prstGeom>
            <a:noFill/>
            <a:ln w="1270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639338" y="132215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latin typeface="Source Sans Pro" panose="020B0503030403020204" pitchFamily="34" charset="0"/>
              </a:rPr>
              <a:t>Near Mains Power</a:t>
            </a:r>
            <a:endParaRPr lang="en-AU" dirty="0">
              <a:latin typeface="Source Sans Pro" panose="020B0503030403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HW </a:t>
            </a:r>
            <a:r>
              <a:rPr lang="en-AU" dirty="0" smtClean="0"/>
              <a:t>Architecture </a:t>
            </a:r>
            <a:r>
              <a:rPr lang="en-AU" dirty="0"/>
              <a:t>– </a:t>
            </a:r>
            <a:r>
              <a:rPr lang="en-AU" dirty="0" smtClean="0"/>
              <a:t>Ideal M:1 </a:t>
            </a: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1770" y="1622294"/>
            <a:ext cx="3449620" cy="2320054"/>
            <a:chOff x="191770" y="1622294"/>
            <a:chExt cx="3449620" cy="2320054"/>
          </a:xfrm>
        </p:grpSpPr>
        <p:grpSp>
          <p:nvGrpSpPr>
            <p:cNvPr id="8" name="Group 7"/>
            <p:cNvGrpSpPr/>
            <p:nvPr/>
          </p:nvGrpSpPr>
          <p:grpSpPr>
            <a:xfrm>
              <a:off x="191770" y="1622294"/>
              <a:ext cx="2592288" cy="1952217"/>
              <a:chOff x="251519" y="1196752"/>
              <a:chExt cx="5832649" cy="4392489"/>
            </a:xfrm>
          </p:grpSpPr>
          <p:pic>
            <p:nvPicPr>
              <p:cNvPr id="2052" name="Picture 4" descr="35185-IMG_6484.jpg (800×600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4" t="17282" r="17472" b="15940"/>
              <a:stretch/>
            </p:blipFill>
            <p:spPr bwMode="auto">
              <a:xfrm>
                <a:off x="461534" y="3564538"/>
                <a:ext cx="2354693" cy="180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MLX90620ESF-BAB-000-TU.JPG (640×640)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993" y="1517424"/>
                <a:ext cx="1800201" cy="1800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" name="Straight Connector 6"/>
              <p:cNvCxnSpPr/>
              <p:nvPr/>
            </p:nvCxnSpPr>
            <p:spPr>
              <a:xfrm>
                <a:off x="3275856" y="1196752"/>
                <a:ext cx="0" cy="43204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54" name="Picture 6" descr="Arduino_Uno_-_R3.jpg (600×6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692" y="2530354"/>
                <a:ext cx="2546647" cy="2546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ounded Rectangle 24"/>
              <p:cNvSpPr/>
              <p:nvPr/>
            </p:nvSpPr>
            <p:spPr>
              <a:xfrm>
                <a:off x="251519" y="1196753"/>
                <a:ext cx="5832649" cy="4392488"/>
              </a:xfrm>
              <a:prstGeom prst="roundRect">
                <a:avLst>
                  <a:gd name="adj" fmla="val 6603"/>
                </a:avLst>
              </a:prstGeom>
              <a:noFill/>
              <a:ln w="12700">
                <a:solidFill>
                  <a:schemeClr val="tx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2448723" y="1850101"/>
              <a:ext cx="1192667" cy="384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  <a:latin typeface="Source Sans Pro" panose="020B0503030403020204" pitchFamily="34" charset="0"/>
                </a:rPr>
                <a:t>Wireless</a:t>
              </a:r>
              <a:endParaRPr lang="en-AU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11560" y="3573016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latin typeface="Source Sans Pro" panose="020B0503030403020204" pitchFamily="34" charset="0"/>
                </a:rPr>
                <a:t>Room A Roof</a:t>
              </a:r>
              <a:endParaRPr lang="en-AU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642269" y="3384726"/>
            <a:ext cx="4026075" cy="3310027"/>
            <a:chOff x="3642269" y="3384726"/>
            <a:chExt cx="4026075" cy="3310027"/>
          </a:xfrm>
        </p:grpSpPr>
        <p:grpSp>
          <p:nvGrpSpPr>
            <p:cNvPr id="31" name="Group 30"/>
            <p:cNvGrpSpPr/>
            <p:nvPr/>
          </p:nvGrpSpPr>
          <p:grpSpPr>
            <a:xfrm rot="16200000">
              <a:off x="3322234" y="4397109"/>
              <a:ext cx="2592288" cy="1952217"/>
              <a:chOff x="251519" y="1196752"/>
              <a:chExt cx="5832649" cy="4392489"/>
            </a:xfrm>
          </p:grpSpPr>
          <p:pic>
            <p:nvPicPr>
              <p:cNvPr id="34" name="Picture 2" descr="MLX90620ESF-BAB-000-TU.JPG (640×640)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22201" y="1488445"/>
                <a:ext cx="1800201" cy="1800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 descr="35185-IMG_6484.jpg (800×600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4" t="17282" r="17472" b="15940"/>
              <a:stretch/>
            </p:blipFill>
            <p:spPr bwMode="auto">
              <a:xfrm rot="5400000">
                <a:off x="406324" y="3399635"/>
                <a:ext cx="2354693" cy="180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6" name="Straight Connector 35"/>
              <p:cNvCxnSpPr/>
              <p:nvPr/>
            </p:nvCxnSpPr>
            <p:spPr>
              <a:xfrm>
                <a:off x="3275856" y="1196752"/>
                <a:ext cx="0" cy="43204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Picture 6" descr="Arduino_Uno_-_R3.jpg (600×6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332988" y="1647001"/>
                <a:ext cx="2546647" cy="2546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Rounded Rectangle 37"/>
              <p:cNvSpPr/>
              <p:nvPr/>
            </p:nvSpPr>
            <p:spPr>
              <a:xfrm>
                <a:off x="251519" y="1196753"/>
                <a:ext cx="5832649" cy="4392488"/>
              </a:xfrm>
              <a:prstGeom prst="roundRect">
                <a:avLst>
                  <a:gd name="adj" fmla="val 6603"/>
                </a:avLst>
              </a:prstGeom>
              <a:noFill/>
              <a:ln w="12700">
                <a:solidFill>
                  <a:schemeClr val="tx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5" name="Rectangle 44"/>
            <p:cNvSpPr/>
            <p:nvPr/>
          </p:nvSpPr>
          <p:spPr>
            <a:xfrm rot="16200000">
              <a:off x="4570334" y="3788615"/>
              <a:ext cx="1192667" cy="384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  <a:latin typeface="Source Sans Pro" panose="020B0503030403020204" pitchFamily="34" charset="0"/>
                </a:rPr>
                <a:t>Wireless</a:t>
              </a:r>
              <a:endParaRPr lang="en-AU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24128" y="632542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 smtClean="0">
                  <a:latin typeface="Source Sans Pro" panose="020B0503030403020204" pitchFamily="34" charset="0"/>
                </a:rPr>
                <a:t>Room B Roof</a:t>
              </a:r>
              <a:endParaRPr lang="en-AU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87664" y="1698534"/>
            <a:ext cx="3348832" cy="2319409"/>
            <a:chOff x="5687664" y="1698534"/>
            <a:chExt cx="3348832" cy="2319409"/>
          </a:xfrm>
        </p:grpSpPr>
        <p:grpSp>
          <p:nvGrpSpPr>
            <p:cNvPr id="39" name="Group 38"/>
            <p:cNvGrpSpPr/>
            <p:nvPr/>
          </p:nvGrpSpPr>
          <p:grpSpPr>
            <a:xfrm rot="10800000">
              <a:off x="6444208" y="1698534"/>
              <a:ext cx="2592288" cy="1952217"/>
              <a:chOff x="251519" y="1196752"/>
              <a:chExt cx="5832649" cy="4392489"/>
            </a:xfrm>
          </p:grpSpPr>
          <p:pic>
            <p:nvPicPr>
              <p:cNvPr id="40" name="Picture 4" descr="35185-IMG_6484.jpg (800×600)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24" t="17282" r="17472" b="15940"/>
              <a:stretch/>
            </p:blipFill>
            <p:spPr bwMode="auto">
              <a:xfrm rot="10800000">
                <a:off x="406321" y="3564538"/>
                <a:ext cx="2354693" cy="1808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MLX90620ESF-BAB-000-TU.JPG (640×640)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622202" y="1353654"/>
                <a:ext cx="1800201" cy="1800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2" name="Straight Connector 41"/>
              <p:cNvCxnSpPr/>
              <p:nvPr/>
            </p:nvCxnSpPr>
            <p:spPr>
              <a:xfrm>
                <a:off x="3275856" y="1196752"/>
                <a:ext cx="0" cy="432048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6" descr="Arduino_Uno_-_R3.jpg (600×600)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347866" y="2080001"/>
                <a:ext cx="2546647" cy="25466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251519" y="1196753"/>
                <a:ext cx="5832649" cy="4392488"/>
              </a:xfrm>
              <a:prstGeom prst="roundRect">
                <a:avLst>
                  <a:gd name="adj" fmla="val 6603"/>
                </a:avLst>
              </a:prstGeom>
              <a:noFill/>
              <a:ln w="12700">
                <a:solidFill>
                  <a:schemeClr val="tx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5687664" y="1883524"/>
              <a:ext cx="1192667" cy="3848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  <a:latin typeface="Source Sans Pro" panose="020B0503030403020204" pitchFamily="34" charset="0"/>
                </a:rPr>
                <a:t>Wireless</a:t>
              </a:r>
              <a:endParaRPr lang="en-AU" dirty="0">
                <a:solidFill>
                  <a:schemeClr val="tx1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88234" y="3648611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latin typeface="Source Sans Pro" panose="020B0503030403020204" pitchFamily="34" charset="0"/>
                </a:rPr>
                <a:t>Room C Roof</a:t>
              </a:r>
              <a:endParaRPr lang="en-AU" dirty="0">
                <a:latin typeface="Source Sans Pro" panose="020B0503030403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185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760">
        <p:fade/>
      </p:transition>
    </mc:Choice>
    <mc:Fallback xmlns="">
      <p:transition xmlns:p14="http://schemas.microsoft.com/office/powerpoint/2010/main" spd="med" advTm="307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Physical Prototype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63" y="1124744"/>
            <a:ext cx="4875436" cy="3461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816" y="4782815"/>
            <a:ext cx="4869184" cy="2102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" y="1123378"/>
            <a:ext cx="4267921" cy="57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17"/>
    </mc:Choice>
    <mc:Fallback xmlns="">
      <p:transition xmlns:p14="http://schemas.microsoft.com/office/powerpoint/2010/main" spd="slow" advTm="2961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1,600 SLOC</a:t>
            </a:r>
          </a:p>
          <a:p>
            <a:pPr lvl="1"/>
            <a:r>
              <a:rPr lang="en-AU" dirty="0" smtClean="0"/>
              <a:t>Approx. 500 lines on Arduino (C++)</a:t>
            </a:r>
          </a:p>
          <a:p>
            <a:pPr lvl="1">
              <a:spcAft>
                <a:spcPts val="2400"/>
              </a:spcAft>
            </a:pPr>
            <a:r>
              <a:rPr lang="en-AU" dirty="0" smtClean="0"/>
              <a:t>Remaining 1,000 on Raspberry Pi (Python)</a:t>
            </a:r>
          </a:p>
          <a:p>
            <a:r>
              <a:rPr lang="en-AU" dirty="0" smtClean="0"/>
              <a:t>Code allows capture, visualization and analysis of thermal images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Software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997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3"/>
    </mc:Choice>
    <mc:Fallback xmlns="">
      <p:transition xmlns:p14="http://schemas.microsoft.com/office/powerpoint/2010/main" spd="slow" advTm="2623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599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xmlns:p14="http://schemas.microsoft.com/office/powerpoint/2010/main" spd="slow" advTm="12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Motion detection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Image subtraction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Machine learning</a:t>
            </a:r>
          </a:p>
          <a:p>
            <a:pPr marL="1371600" lvl="2" indent="-514350"/>
            <a:r>
              <a:rPr lang="en-AU" dirty="0" smtClean="0"/>
              <a:t>Distilling good examples (feature extraction)</a:t>
            </a:r>
          </a:p>
          <a:p>
            <a:pPr marL="1371600" lvl="2" indent="-514350"/>
            <a:r>
              <a:rPr lang="en-AU" dirty="0" smtClean="0"/>
              <a:t>Providing examples with correct answer (training)</a:t>
            </a:r>
          </a:p>
          <a:p>
            <a:pPr marL="1371600" lvl="2" indent="-514350"/>
            <a:r>
              <a:rPr lang="en-AU" dirty="0" smtClean="0"/>
              <a:t>Get out a model that can predict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2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6"/>
    </mc:Choice>
    <mc:Fallback xmlns="">
      <p:transition xmlns:p14="http://schemas.microsoft.com/office/powerpoint/2010/main" spd="slow" advTm="40026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703311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Capture thermal image sequence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738809" y="2276872"/>
            <a:ext cx="7505599" cy="2105000"/>
            <a:chOff x="738809" y="2276872"/>
            <a:chExt cx="7505599" cy="2105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09" y="2276872"/>
              <a:ext cx="7200799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09" y="2429272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9" y="2581672"/>
              <a:ext cx="7200799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755576" y="4509120"/>
            <a:ext cx="7505600" cy="2105000"/>
            <a:chOff x="755576" y="4509120"/>
            <a:chExt cx="7505600" cy="21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509120"/>
              <a:ext cx="7200800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7" y="4653136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76" y="4813920"/>
              <a:ext cx="7200800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1584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39"/>
    </mc:Choice>
    <mc:Fallback xmlns="">
      <p:transition xmlns:p14="http://schemas.microsoft.com/office/powerpoint/2010/main" spd="slow" advTm="18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936104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2"/>
            </a:pPr>
            <a:r>
              <a:rPr lang="en-AU" sz="2800" dirty="0" smtClean="0"/>
              <a:t>Generate graph from “active” pixels, which deviate significantly from mean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1331640" y="4509120"/>
            <a:ext cx="6532999" cy="2016224"/>
            <a:chOff x="1331640" y="3284984"/>
            <a:chExt cx="6532999" cy="2016224"/>
          </a:xfrm>
        </p:grpSpPr>
        <p:grpSp>
          <p:nvGrpSpPr>
            <p:cNvPr id="111" name="Group 110"/>
            <p:cNvGrpSpPr/>
            <p:nvPr/>
          </p:nvGrpSpPr>
          <p:grpSpPr>
            <a:xfrm>
              <a:off x="1331640" y="3284984"/>
              <a:ext cx="2716575" cy="1992474"/>
              <a:chOff x="827584" y="3068960"/>
              <a:chExt cx="3043487" cy="2232248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H="1" flipV="1">
                <a:off x="1021131" y="4467762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67176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33504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998321" y="3244062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008479" y="385283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661602" y="4448750"/>
                <a:ext cx="0" cy="7248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1671760" y="324985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97826" y="3852837"/>
                <a:ext cx="200049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1008479" y="4516118"/>
                <a:ext cx="265312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997826" y="510089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665190" y="325564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2319179" y="3243648"/>
                <a:ext cx="679143" cy="6091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1001909" y="385283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655898" y="385283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012139" y="325564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1008479" y="324364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008479" y="325564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1671760" y="3852837"/>
                <a:ext cx="132656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2335040" y="451658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2998321" y="4504428"/>
                <a:ext cx="663281" cy="6146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" name="Oval 1"/>
              <p:cNvSpPr/>
              <p:nvPr/>
            </p:nvSpPr>
            <p:spPr>
              <a:xfrm>
                <a:off x="149086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154146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79424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827584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90865" y="368754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154146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794245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34154" y="427492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90468" y="427264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154146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791314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48983" y="42798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4154" y="48742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490468" y="487196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5414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791314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448983" y="48791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5148064" y="3308734"/>
              <a:ext cx="2716575" cy="1992474"/>
              <a:chOff x="4575277" y="3061110"/>
              <a:chExt cx="3043487" cy="2232248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H="1" flipV="1">
                <a:off x="4764204" y="4463567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41945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608273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6746014" y="4448750"/>
                <a:ext cx="6968" cy="71700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4756172" y="384498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5419453" y="324200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 flipV="1">
                <a:off x="4745520" y="3844987"/>
                <a:ext cx="1367363" cy="78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4756174" y="4490060"/>
                <a:ext cx="1996411" cy="1820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4745519" y="509304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12883" y="324779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4749602" y="384498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 flipV="1">
                <a:off x="5403591" y="384498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759832" y="324779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4756172" y="323579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4756172" y="324779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419453" y="4440900"/>
                <a:ext cx="727238" cy="6703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6082733" y="450873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Oval 84"/>
              <p:cNvSpPr/>
              <p:nvPr/>
            </p:nvSpPr>
            <p:spPr>
              <a:xfrm>
                <a:off x="523855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901839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54193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575277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238558" y="367969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901839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581847" y="426707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238161" y="426479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901839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539007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581847" y="48663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238161" y="486411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901839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539007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719667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9" y="2502024"/>
            <a:ext cx="7164288" cy="1791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96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17"/>
    </mc:Choice>
    <mc:Fallback xmlns="">
      <p:transition xmlns:p14="http://schemas.microsoft.com/office/powerpoint/2010/main" spd="slow" advTm="4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671180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3"/>
            </a:pPr>
            <a:r>
              <a:rPr lang="en-AU" sz="2400" dirty="0" smtClean="0"/>
              <a:t>Extract features from graph for classification purposes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1259632" y="3068960"/>
            <a:ext cx="6532999" cy="2016224"/>
            <a:chOff x="1331640" y="3284984"/>
            <a:chExt cx="6532999" cy="2016224"/>
          </a:xfrm>
        </p:grpSpPr>
        <p:grpSp>
          <p:nvGrpSpPr>
            <p:cNvPr id="7" name="Group 6"/>
            <p:cNvGrpSpPr/>
            <p:nvPr/>
          </p:nvGrpSpPr>
          <p:grpSpPr>
            <a:xfrm>
              <a:off x="1331640" y="3284984"/>
              <a:ext cx="2716575" cy="1992474"/>
              <a:chOff x="827584" y="3068960"/>
              <a:chExt cx="3043487" cy="2232248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021131" y="4467762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67176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33504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998321" y="3244062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008479" y="385283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661602" y="4448750"/>
                <a:ext cx="0" cy="7248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1671760" y="324985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997826" y="3852837"/>
                <a:ext cx="200049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1008479" y="4516118"/>
                <a:ext cx="265312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 flipV="1">
                <a:off x="997826" y="510089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1665190" y="325564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2319179" y="3243648"/>
                <a:ext cx="679143" cy="6091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1001909" y="385283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1655898" y="385283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1012139" y="325564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008479" y="324364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1008479" y="325564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1671760" y="3852837"/>
                <a:ext cx="132656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335040" y="451658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2998321" y="4504428"/>
                <a:ext cx="663281" cy="6146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>
              <a:xfrm>
                <a:off x="149086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154146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79424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827584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490865" y="368754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154146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794245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34154" y="427492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90468" y="427264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154146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791314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448983" y="42798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34154" y="48742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490468" y="487196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15414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791314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448983" y="48791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148064" y="3308734"/>
              <a:ext cx="2716575" cy="1992474"/>
              <a:chOff x="4575277" y="3061110"/>
              <a:chExt cx="3043487" cy="2232248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 flipV="1">
                <a:off x="4764204" y="4463567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41945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08273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6746014" y="4448750"/>
                <a:ext cx="6968" cy="71700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756172" y="384498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5419453" y="324200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4745520" y="3844987"/>
                <a:ext cx="1367363" cy="78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756174" y="4490060"/>
                <a:ext cx="1996411" cy="1820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4745519" y="509304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5412883" y="324779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4749602" y="384498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5403591" y="384498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759832" y="324779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4756172" y="323579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756172" y="324779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419453" y="4440900"/>
                <a:ext cx="727238" cy="6703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6082733" y="450873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523855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01839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54193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575277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238558" y="367969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901839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81847" y="426707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238161" y="426479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901839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539007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81847" y="48663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238161" y="486411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01839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539007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19667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1115616" y="2948309"/>
            <a:ext cx="6787871" cy="2275265"/>
            <a:chOff x="1115616" y="2948309"/>
            <a:chExt cx="6787871" cy="2275265"/>
          </a:xfrm>
          <a:noFill/>
        </p:grpSpPr>
        <p:sp>
          <p:nvSpPr>
            <p:cNvPr id="151" name="Rounded Rectangle 150"/>
            <p:cNvSpPr/>
            <p:nvPr/>
          </p:nvSpPr>
          <p:spPr>
            <a:xfrm>
              <a:off x="1115616" y="2948309"/>
              <a:ext cx="3024336" cy="2275265"/>
            </a:xfrm>
            <a:prstGeom prst="roundRect">
              <a:avLst/>
            </a:prstGeom>
            <a:grp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879151" y="2948309"/>
              <a:ext cx="3024336" cy="2275265"/>
            </a:xfrm>
            <a:prstGeom prst="roundRect">
              <a:avLst/>
            </a:prstGeom>
            <a:grp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246808" y="2138795"/>
            <a:ext cx="6716945" cy="809514"/>
            <a:chOff x="1246808" y="2138795"/>
            <a:chExt cx="6716945" cy="809514"/>
          </a:xfrm>
        </p:grpSpPr>
        <p:sp>
          <p:nvSpPr>
            <p:cNvPr id="150" name="Left Brace 149"/>
            <p:cNvSpPr/>
            <p:nvPr/>
          </p:nvSpPr>
          <p:spPr>
            <a:xfrm rot="16200000" flipH="1">
              <a:off x="4410830" y="-604615"/>
              <a:ext cx="388902" cy="6716945"/>
            </a:xfrm>
            <a:prstGeom prst="leftBrac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541744" y="2138795"/>
              <a:ext cx="4127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u="sng" dirty="0" smtClean="0"/>
                <a:t>Number of connected components </a:t>
              </a:r>
              <a:r>
                <a:rPr lang="en-AU" dirty="0" smtClean="0"/>
                <a:t>= </a:t>
              </a:r>
              <a:r>
                <a:rPr lang="en-AU" b="1" dirty="0" smtClean="0"/>
                <a:t>2</a:t>
              </a:r>
              <a:endParaRPr lang="en-AU" b="1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309022" y="5295582"/>
            <a:ext cx="2614906" cy="1286693"/>
            <a:chOff x="1309022" y="5295582"/>
            <a:chExt cx="2614906" cy="1286693"/>
          </a:xfrm>
        </p:grpSpPr>
        <p:sp>
          <p:nvSpPr>
            <p:cNvPr id="2" name="Left Brace 1"/>
            <p:cNvSpPr/>
            <p:nvPr/>
          </p:nvSpPr>
          <p:spPr>
            <a:xfrm rot="16200000">
              <a:off x="2425146" y="4179458"/>
              <a:ext cx="360040" cy="2592288"/>
            </a:xfrm>
            <a:prstGeom prst="leftBrac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403648" y="5658945"/>
              <a:ext cx="2520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u="sng" dirty="0" smtClean="0"/>
                <a:t>Size of largest</a:t>
              </a:r>
            </a:p>
            <a:p>
              <a:pPr algn="ctr"/>
              <a:r>
                <a:rPr lang="en-AU" u="sng" dirty="0" smtClean="0"/>
                <a:t>connected component</a:t>
              </a:r>
            </a:p>
            <a:p>
              <a:pPr algn="ctr"/>
              <a:r>
                <a:rPr lang="en-AU" dirty="0" smtClean="0"/>
                <a:t>= </a:t>
              </a:r>
              <a:r>
                <a:rPr lang="en-AU" b="1" dirty="0" smtClean="0"/>
                <a:t>17</a:t>
              </a:r>
              <a:endParaRPr lang="en-AU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5292080" y="6317229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u="sng" dirty="0" smtClean="0"/>
              <a:t>Number of total active pixels </a:t>
            </a:r>
            <a:r>
              <a:rPr lang="en-AU" dirty="0" smtClean="0"/>
              <a:t>= </a:t>
            </a:r>
            <a:r>
              <a:rPr lang="en-AU" b="1" dirty="0" smtClean="0"/>
              <a:t>32</a:t>
            </a:r>
            <a:endParaRPr lang="en-AU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2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70"/>
    </mc:Choice>
    <mc:Fallback xmlns="">
      <p:transition xmlns:p14="http://schemas.microsoft.com/office/powerpoint/2010/main" spd="slow" advTm="86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4968552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4"/>
            </a:pPr>
            <a:r>
              <a:rPr lang="en-AU" dirty="0" smtClean="0"/>
              <a:t>Perform machine learning</a:t>
            </a:r>
          </a:p>
          <a:p>
            <a:pPr marL="1200150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Train on examples with true value (features and ground truth)</a:t>
            </a:r>
          </a:p>
          <a:p>
            <a:pPr marL="1200150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Make predictions with your generated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498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7"/>
    </mc:Choice>
    <mc:Fallback xmlns="">
      <p:transition xmlns:p14="http://schemas.microsoft.com/office/powerpoint/2010/main" spd="slow" advTm="1942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Video Demonstration</a:t>
            </a:r>
            <a:endParaRPr lang="en-AU" dirty="0"/>
          </a:p>
        </p:txBody>
      </p:sp>
      <p:pic>
        <p:nvPicPr>
          <p:cNvPr id="2" name="deviation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5801"/>
          <a:stretch/>
        </p:blipFill>
        <p:spPr>
          <a:xfrm>
            <a:off x="-2005" y="1988840"/>
            <a:ext cx="914400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83"/>
    </mc:Choice>
    <mc:Fallback xmlns="">
      <p:transition xmlns:p14="http://schemas.microsoft.com/office/powerpoint/2010/main" spd="slow" advTm="4198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4568" objId="2"/>
        <p14:stopEvt time="41983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AU" dirty="0" smtClean="0"/>
              <a:t>Aging population </a:t>
            </a:r>
            <a:r>
              <a:rPr lang="en-AU" sz="2000" dirty="0" smtClean="0"/>
              <a:t>[ABS2012, CCE09]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Need to lower human burden</a:t>
            </a:r>
          </a:p>
          <a:p>
            <a:pPr>
              <a:spcAft>
                <a:spcPts val="600"/>
              </a:spcAft>
            </a:pPr>
            <a:r>
              <a:rPr lang="en-AU" dirty="0" smtClean="0"/>
              <a:t>Rising energy prices </a:t>
            </a:r>
            <a:r>
              <a:rPr lang="en-AU" sz="2000" dirty="0" smtClean="0"/>
              <a:t>[Swo15]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Affects both businesses and the elderly</a:t>
            </a:r>
          </a:p>
          <a:p>
            <a:pPr>
              <a:spcAft>
                <a:spcPts val="600"/>
              </a:spcAft>
            </a:pPr>
            <a:r>
              <a:rPr lang="en-AU" dirty="0" smtClean="0"/>
              <a:t>Internet of Things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Cheaper embedded systems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Better sensors</a:t>
            </a:r>
          </a:p>
          <a:p>
            <a:pPr lvl="1">
              <a:spcAft>
                <a:spcPts val="600"/>
              </a:spcAft>
            </a:pPr>
            <a:r>
              <a:rPr lang="en-AU" dirty="0" smtClean="0"/>
              <a:t>Occupancy detection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545" y="260648"/>
            <a:ext cx="6048375" cy="576411"/>
          </a:xfrm>
        </p:spPr>
        <p:txBody>
          <a:bodyPr/>
          <a:lstStyle/>
          <a:p>
            <a:r>
              <a:rPr lang="en-AU" dirty="0" smtClean="0"/>
              <a:t>Background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52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5"/>
    </mc:Choice>
    <mc:Fallback xmlns="">
      <p:transition xmlns:p14="http://schemas.microsoft.com/office/powerpoint/2010/main" spd="slow" advTm="72095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Evaluation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627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0"/>
    </mc:Choice>
    <mc:Fallback xmlns="">
      <p:transition xmlns:p14="http://schemas.microsoft.com/office/powerpoint/2010/main" spd="slow" advTm="1045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Fulfilled through sensor choice</a:t>
            </a:r>
          </a:p>
          <a:p>
            <a:r>
              <a:rPr lang="en-AU" dirty="0" smtClean="0"/>
              <a:t>Low resolution masks person and action identification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Non-Invasiveness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0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43"/>
    </mc:Choice>
    <mc:Fallback xmlns="">
      <p:transition xmlns:p14="http://schemas.microsoft.com/office/powerpoint/2010/main" spd="slow" advTm="2444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Cost comparison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Cost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68960"/>
            <a:ext cx="7376799" cy="2453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22615" y="-205153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67545" y="1412776"/>
            <a:ext cx="8064896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latin typeface="Source Sans Pro" panose="020B0503030403020204" pitchFamily="34" charset="0"/>
              </a:rPr>
              <a:t>Prototype &lt; $300 target</a:t>
            </a:r>
          </a:p>
          <a:p>
            <a:r>
              <a:rPr lang="en-AU" dirty="0" smtClean="0">
                <a:latin typeface="Source Sans Pro" panose="020B0503030403020204" pitchFamily="34" charset="0"/>
              </a:rPr>
              <a:t>On par with </a:t>
            </a:r>
            <a:r>
              <a:rPr lang="en-AU" dirty="0" err="1" smtClean="0">
                <a:latin typeface="Source Sans Pro" panose="020B0503030403020204" pitchFamily="34" charset="0"/>
              </a:rPr>
              <a:t>ThermoSense</a:t>
            </a:r>
            <a:r>
              <a:rPr lang="en-AU" dirty="0" smtClean="0">
                <a:latin typeface="Source Sans Pro" panose="020B0503030403020204" pitchFamily="34" charset="0"/>
              </a:rPr>
              <a:t> cost</a:t>
            </a:r>
            <a:endParaRPr lang="en-AU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6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14"/>
    </mc:Choice>
    <mc:Fallback xmlns="">
      <p:transition xmlns:p14="http://schemas.microsoft.com/office/powerpoint/2010/main" spd="slow" advTm="2201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Experimental Setup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29384"/>
            <a:ext cx="5976664" cy="5115510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467545" y="1124744"/>
            <a:ext cx="7272807" cy="6480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latin typeface="Source Sans Pro" panose="020B0503030403020204" pitchFamily="34" charset="0"/>
              </a:rPr>
              <a:t>Testing reliability and energy efficiency</a:t>
            </a:r>
            <a:endParaRPr lang="en-AU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1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55"/>
    </mc:Choice>
    <mc:Fallback xmlns="">
      <p:transition xmlns:p14="http://schemas.microsoft.com/office/powerpoint/2010/main" spd="slow" advTm="2335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4032447" cy="4752528"/>
          </a:xfrm>
        </p:spPr>
        <p:txBody>
          <a:bodyPr numCol="1"/>
          <a:lstStyle/>
          <a:p>
            <a:r>
              <a:rPr lang="en-AU" sz="3200" dirty="0" smtClean="0"/>
              <a:t>Replicating </a:t>
            </a:r>
            <a:r>
              <a:rPr lang="en-AU" sz="3200" dirty="0" err="1" smtClean="0"/>
              <a:t>ThermoSense’s</a:t>
            </a:r>
            <a:r>
              <a:rPr lang="en-AU" sz="3200" dirty="0" smtClean="0"/>
              <a:t> classification algorithms:</a:t>
            </a:r>
          </a:p>
          <a:p>
            <a:pPr lvl="1"/>
            <a:r>
              <a:rPr lang="en-AU" sz="2400" dirty="0" smtClean="0"/>
              <a:t>K Nearest Neighbours</a:t>
            </a:r>
            <a:br>
              <a:rPr lang="en-AU" sz="2400" dirty="0" smtClean="0"/>
            </a:br>
            <a:r>
              <a:rPr lang="en-AU" sz="2400" dirty="0" smtClean="0"/>
              <a:t>(numeric / nominal)</a:t>
            </a:r>
          </a:p>
          <a:p>
            <a:pPr lvl="1"/>
            <a:r>
              <a:rPr lang="en-AU" sz="2400" dirty="0" smtClean="0"/>
              <a:t>Linear Regression</a:t>
            </a:r>
            <a:br>
              <a:rPr lang="en-AU" sz="2400" dirty="0" smtClean="0"/>
            </a:br>
            <a:r>
              <a:rPr lang="en-AU" sz="2400" dirty="0" smtClean="0"/>
              <a:t>(numeric)</a:t>
            </a:r>
          </a:p>
          <a:p>
            <a:pPr lvl="1"/>
            <a:r>
              <a:rPr lang="en-AU" sz="2400" dirty="0" smtClean="0"/>
              <a:t>Multi-Layer Perceptron</a:t>
            </a:r>
            <a:br>
              <a:rPr lang="en-AU" sz="2400" dirty="0" smtClean="0"/>
            </a:br>
            <a:r>
              <a:rPr lang="en-AU" sz="2400" dirty="0" smtClean="0"/>
              <a:t>(numeric)</a:t>
            </a:r>
          </a:p>
          <a:p>
            <a:pPr lvl="1"/>
            <a:endParaRPr lang="en-AU" sz="2400" dirty="0"/>
          </a:p>
          <a:p>
            <a:pPr lvl="1"/>
            <a:endParaRPr lang="en-AU" sz="2400" dirty="0" smtClean="0"/>
          </a:p>
          <a:p>
            <a:pPr lvl="1"/>
            <a:endParaRPr lang="en-AU" sz="24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Reliability – Aim </a:t>
            </a:r>
            <a:endParaRPr lang="en-AU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88024" y="1415852"/>
            <a:ext cx="4032447" cy="4896544"/>
          </a:xfrm>
          <a:prstGeom prst="rect">
            <a:avLst/>
          </a:prstGeom>
        </p:spPr>
        <p:txBody>
          <a:bodyPr numCol="1"/>
          <a:lstStyle>
            <a:lvl1pPr marL="2857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AU" sz="3200" dirty="0">
                <a:latin typeface="Source Sans Pro" panose="020B0503030403090204" pitchFamily="34" charset="0"/>
              </a:rPr>
              <a:t>Trying our own</a:t>
            </a:r>
          </a:p>
          <a:p>
            <a:pPr marL="800100" lvl="1" indent="-342900"/>
            <a:r>
              <a:rPr lang="en-AU" sz="2400" dirty="0" smtClean="0"/>
              <a:t>Multi-Layer Perceptron (nominal)</a:t>
            </a:r>
          </a:p>
          <a:p>
            <a:pPr marL="800100" lvl="1" indent="-342900"/>
            <a:r>
              <a:rPr lang="en-AU" sz="2400" dirty="0" smtClean="0"/>
              <a:t>K</a:t>
            </a:r>
            <a:r>
              <a:rPr lang="en-AU" sz="2400" dirty="0"/>
              <a:t>*</a:t>
            </a:r>
          </a:p>
          <a:p>
            <a:pPr marL="800100" lvl="1" indent="-342900"/>
            <a:r>
              <a:rPr lang="en-AU" sz="2400" dirty="0"/>
              <a:t>C4.5</a:t>
            </a:r>
          </a:p>
          <a:p>
            <a:pPr marL="800100" lvl="1" indent="-342900"/>
            <a:r>
              <a:rPr lang="en-AU" sz="2400" dirty="0"/>
              <a:t>Support Vector Machine</a:t>
            </a:r>
          </a:p>
          <a:p>
            <a:pPr marL="800100" lvl="1" indent="-342900"/>
            <a:r>
              <a:rPr lang="en-AU" sz="2400" dirty="0"/>
              <a:t>Naïve Bayes</a:t>
            </a:r>
          </a:p>
          <a:p>
            <a:pPr marL="800100" lvl="1" indent="-342900"/>
            <a:r>
              <a:rPr lang="en-AU" sz="2400" dirty="0"/>
              <a:t>0-R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319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59"/>
    </mc:Choice>
    <mc:Fallback xmlns="">
      <p:transition xmlns:p14="http://schemas.microsoft.com/office/powerpoint/2010/main" spd="slow" advTm="63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Reliability – Processing Pipeline</a:t>
            </a:r>
            <a:endParaRPr lang="en-AU" dirty="0"/>
          </a:p>
        </p:txBody>
      </p:sp>
      <p:grpSp>
        <p:nvGrpSpPr>
          <p:cNvPr id="42" name="Group 41"/>
          <p:cNvGrpSpPr/>
          <p:nvPr/>
        </p:nvGrpSpPr>
        <p:grpSpPr>
          <a:xfrm>
            <a:off x="2078359" y="1124744"/>
            <a:ext cx="6742113" cy="5671720"/>
            <a:chOff x="35496" y="1817140"/>
            <a:chExt cx="5950025" cy="5005386"/>
          </a:xfrm>
        </p:grpSpPr>
        <p:grpSp>
          <p:nvGrpSpPr>
            <p:cNvPr id="35" name="Group 34"/>
            <p:cNvGrpSpPr/>
            <p:nvPr/>
          </p:nvGrpSpPr>
          <p:grpSpPr>
            <a:xfrm>
              <a:off x="35496" y="1817140"/>
              <a:ext cx="4536504" cy="4938222"/>
              <a:chOff x="35496" y="1817140"/>
              <a:chExt cx="4536504" cy="493822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75" b="18389"/>
              <a:stretch/>
            </p:blipFill>
            <p:spPr>
              <a:xfrm>
                <a:off x="35496" y="1817140"/>
                <a:ext cx="4536504" cy="4780211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3131840" y="5085184"/>
                <a:ext cx="936104" cy="15121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270824" y="6242922"/>
                <a:ext cx="936104" cy="5124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347864" y="5553766"/>
              <a:ext cx="2637657" cy="1268760"/>
              <a:chOff x="4932040" y="5445224"/>
              <a:chExt cx="2637657" cy="126876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57" t="81916" b="-1"/>
              <a:stretch/>
            </p:blipFill>
            <p:spPr>
              <a:xfrm>
                <a:off x="4932040" y="5517232"/>
                <a:ext cx="2637657" cy="1196752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5425383" y="5445224"/>
                <a:ext cx="936104" cy="2328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37" name="Straight Arrow Connector 36"/>
            <p:cNvCxnSpPr/>
            <p:nvPr/>
          </p:nvCxnSpPr>
          <p:spPr>
            <a:xfrm>
              <a:off x="3995936" y="5085184"/>
              <a:ext cx="0" cy="701436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926529" y="5963519"/>
              <a:ext cx="548521" cy="3978"/>
            </a:xfrm>
            <a:prstGeom prst="straightConnector1">
              <a:avLst/>
            </a:prstGeom>
            <a:ln w="63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6" b="90625"/>
          <a:stretch/>
        </p:blipFill>
        <p:spPr>
          <a:xfrm>
            <a:off x="271145" y="1268760"/>
            <a:ext cx="2284631" cy="7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9"/>
    </mc:Choice>
    <mc:Fallback xmlns="">
      <p:transition xmlns:p14="http://schemas.microsoft.com/office/powerpoint/2010/main" spd="slow" advTm="4682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5328592"/>
          </a:xfrm>
        </p:spPr>
        <p:txBody>
          <a:bodyPr/>
          <a:lstStyle/>
          <a:p>
            <a:r>
              <a:rPr lang="en-US" dirty="0" smtClean="0"/>
              <a:t>Best results</a:t>
            </a:r>
          </a:p>
          <a:p>
            <a:pPr lvl="1"/>
            <a:r>
              <a:rPr lang="en-US" dirty="0" smtClean="0"/>
              <a:t>K</a:t>
            </a:r>
            <a:r>
              <a:rPr lang="en-US" dirty="0"/>
              <a:t>*, </a:t>
            </a:r>
            <a:r>
              <a:rPr lang="en-US" dirty="0" smtClean="0"/>
              <a:t>C4.5 (both ~82%)</a:t>
            </a:r>
          </a:p>
          <a:p>
            <a:pPr lvl="1"/>
            <a:r>
              <a:rPr lang="en-US" dirty="0" smtClean="0"/>
              <a:t>MLP also passable (~77%)</a:t>
            </a:r>
          </a:p>
          <a:p>
            <a:r>
              <a:rPr lang="en-US" dirty="0" err="1" smtClean="0"/>
              <a:t>ThermoSense</a:t>
            </a:r>
            <a:r>
              <a:rPr lang="en-US" dirty="0" smtClean="0"/>
              <a:t> paper’s choices not sufficiently reliable with our dataset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So many unknowns</a:t>
            </a:r>
          </a:p>
          <a:p>
            <a:r>
              <a:rPr lang="en-AU" dirty="0"/>
              <a:t>Why are K* and C4.5 so much better?</a:t>
            </a:r>
          </a:p>
          <a:p>
            <a:pPr lvl="1"/>
            <a:r>
              <a:rPr lang="en-AU" dirty="0"/>
              <a:t>Entropy</a:t>
            </a:r>
            <a:r>
              <a:rPr lang="en-AU" dirty="0" smtClean="0"/>
              <a:t>?</a:t>
            </a:r>
            <a:endParaRPr lang="en-US" dirty="0"/>
          </a:p>
          <a:p>
            <a:pPr lvl="1"/>
            <a:endParaRPr lang="en-US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Reliability – Summary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02"/>
    </mc:Choice>
    <mc:Fallback xmlns="">
      <p:transition xmlns:p14="http://schemas.microsoft.com/office/powerpoint/2010/main" spd="slow" advTm="90202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Feature Plot – No Clear Cut</a:t>
            </a:r>
            <a:endParaRPr lang="en-AU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591538753"/>
              </p:ext>
            </p:extLst>
          </p:nvPr>
        </p:nvGraphicFramePr>
        <p:xfrm>
          <a:off x="251520" y="1484784"/>
          <a:ext cx="8568952" cy="5256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665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"/>
    </mc:Choice>
    <mc:Fallback xmlns="">
      <p:transition xmlns:p14="http://schemas.microsoft.com/office/powerpoint/2010/main" spd="slow" advTm="140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Energy Efficiency (log scales)</a:t>
            </a:r>
            <a:endParaRPr lang="en-AU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1327785"/>
              </p:ext>
            </p:extLst>
          </p:nvPr>
        </p:nvGraphicFramePr>
        <p:xfrm>
          <a:off x="179512" y="1268760"/>
          <a:ext cx="8712968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99382"/>
              </p:ext>
            </p:extLst>
          </p:nvPr>
        </p:nvGraphicFramePr>
        <p:xfrm>
          <a:off x="251520" y="3501008"/>
          <a:ext cx="856895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1403648" y="1412776"/>
            <a:ext cx="1080120" cy="446449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87824" y="1484784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Assumes 50 </a:t>
            </a:r>
            <a:r>
              <a:rPr lang="en-US" sz="1600" dirty="0" err="1" smtClean="0">
                <a:latin typeface="Source Sans Pro"/>
                <a:cs typeface="Source Sans Pro"/>
              </a:rPr>
              <a:t>mW</a:t>
            </a:r>
            <a:r>
              <a:rPr lang="en-US" sz="1600" dirty="0" smtClean="0">
                <a:latin typeface="Source Sans Pro"/>
                <a:cs typeface="Source Sans Pro"/>
              </a:rPr>
              <a:t> battery</a:t>
            </a:r>
            <a:endParaRPr lang="en-US" sz="16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592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7"/>
    </mc:Choice>
    <mc:Fallback xmlns="">
      <p:transition xmlns:p14="http://schemas.microsoft.com/office/powerpoint/2010/main" spd="slow" advTm="5360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Energy Efficiency (log scales)</a:t>
            </a:r>
            <a:endParaRPr lang="en-AU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57598"/>
              </p:ext>
            </p:extLst>
          </p:nvPr>
        </p:nvGraphicFramePr>
        <p:xfrm>
          <a:off x="179512" y="1268760"/>
          <a:ext cx="8712968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239510"/>
              </p:ext>
            </p:extLst>
          </p:nvPr>
        </p:nvGraphicFramePr>
        <p:xfrm>
          <a:off x="251520" y="3501008"/>
          <a:ext cx="856895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7452320" y="1412776"/>
            <a:ext cx="1080120" cy="446449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87824" y="1484784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Source Sans Pro"/>
                <a:cs typeface="Source Sans Pro"/>
              </a:rPr>
              <a:t>Assumes 50 </a:t>
            </a:r>
            <a:r>
              <a:rPr lang="en-US" sz="1600" dirty="0" err="1" smtClean="0">
                <a:latin typeface="Source Sans Pro"/>
                <a:cs typeface="Source Sans Pro"/>
              </a:rPr>
              <a:t>mW</a:t>
            </a:r>
            <a:r>
              <a:rPr lang="en-US" sz="1600" dirty="0" smtClean="0">
                <a:latin typeface="Source Sans Pro"/>
                <a:cs typeface="Source Sans Pro"/>
              </a:rPr>
              <a:t> battery</a:t>
            </a:r>
            <a:endParaRPr lang="en-US" sz="1600" dirty="0">
              <a:latin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235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84"/>
    </mc:Choice>
    <mc:Fallback xmlns="">
      <p:transition xmlns:p14="http://schemas.microsoft.com/office/powerpoint/2010/main" spd="slow" advTm="4768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AU" dirty="0" smtClean="0"/>
              <a:t>Detecting people</a:t>
            </a:r>
          </a:p>
          <a:p>
            <a:pPr>
              <a:spcAft>
                <a:spcPts val="1200"/>
              </a:spcAft>
            </a:pPr>
            <a:r>
              <a:rPr lang="en-AU" dirty="0" smtClean="0"/>
              <a:t>Good for home/office automation</a:t>
            </a:r>
          </a:p>
          <a:p>
            <a:pPr>
              <a:spcAft>
                <a:spcPts val="1200"/>
              </a:spcAft>
            </a:pPr>
            <a:r>
              <a:rPr lang="en-AU" dirty="0"/>
              <a:t>Occupancy detection can save up to 25% on these costs </a:t>
            </a:r>
            <a:r>
              <a:rPr lang="en-AU" sz="2000" dirty="0"/>
              <a:t>[BEC13</a:t>
            </a:r>
            <a:r>
              <a:rPr lang="en-AU" sz="2000" dirty="0" smtClean="0"/>
              <a:t>]</a:t>
            </a:r>
            <a:endParaRPr lang="en-AU" dirty="0" smtClean="0"/>
          </a:p>
          <a:p>
            <a:pPr>
              <a:spcAft>
                <a:spcPts val="1200"/>
              </a:spcAft>
            </a:pPr>
            <a:r>
              <a:rPr lang="en-AU" dirty="0"/>
              <a:t>Climate control accounts for</a:t>
            </a:r>
          </a:p>
          <a:p>
            <a:pPr lvl="1">
              <a:spcAft>
                <a:spcPts val="1200"/>
              </a:spcAft>
            </a:pPr>
            <a:r>
              <a:rPr lang="en-AU" dirty="0"/>
              <a:t>up to 40% of household energy usage </a:t>
            </a:r>
            <a:r>
              <a:rPr lang="en-AU" sz="2000" dirty="0"/>
              <a:t>[ABS11]</a:t>
            </a:r>
          </a:p>
          <a:p>
            <a:pPr lvl="1">
              <a:spcAft>
                <a:spcPts val="1200"/>
              </a:spcAft>
            </a:pPr>
            <a:r>
              <a:rPr lang="en-AU" dirty="0"/>
              <a:t>43% of office building usage </a:t>
            </a:r>
            <a:r>
              <a:rPr lang="en-AU" sz="2000" dirty="0"/>
              <a:t>[CAG12]</a:t>
            </a:r>
          </a:p>
          <a:p>
            <a:pPr marL="0" indent="0">
              <a:spcAft>
                <a:spcPts val="1200"/>
              </a:spcAft>
              <a:buNone/>
            </a:pP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67545" y="260648"/>
            <a:ext cx="6048375" cy="576411"/>
          </a:xfrm>
        </p:spPr>
        <p:txBody>
          <a:bodyPr/>
          <a:lstStyle/>
          <a:p>
            <a:r>
              <a:rPr lang="en-AU" dirty="0" smtClean="0"/>
              <a:t>Occupancy Detection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147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94"/>
    </mc:Choice>
    <mc:Fallback xmlns="">
      <p:transition xmlns:p14="http://schemas.microsoft.com/office/powerpoint/2010/main" spd="slow" advTm="5959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Conclusions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193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7"/>
    </mc:Choice>
    <mc:Fallback xmlns="">
      <p:transition xmlns:p14="http://schemas.microsoft.com/office/powerpoint/2010/main" spd="slow" advTm="351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Low Cost</a:t>
            </a:r>
          </a:p>
          <a:p>
            <a:pPr lvl="1"/>
            <a:r>
              <a:rPr lang="en-AU" dirty="0" smtClean="0"/>
              <a:t>$185, and will only get cheaper</a:t>
            </a:r>
          </a:p>
          <a:p>
            <a:r>
              <a:rPr lang="en-AU" dirty="0" smtClean="0"/>
              <a:t>Non-Invasive</a:t>
            </a:r>
          </a:p>
          <a:p>
            <a:pPr lvl="1"/>
            <a:r>
              <a:rPr lang="en-AU" dirty="0" smtClean="0"/>
              <a:t>Thermal sensing is a good technique</a:t>
            </a:r>
          </a:p>
          <a:p>
            <a:r>
              <a:rPr lang="en-AU" dirty="0" smtClean="0"/>
              <a:t>Reliable</a:t>
            </a:r>
          </a:p>
          <a:p>
            <a:pPr lvl="1"/>
            <a:r>
              <a:rPr lang="en-AU" dirty="0" smtClean="0"/>
              <a:t>82% classification accuracy</a:t>
            </a:r>
          </a:p>
          <a:p>
            <a:r>
              <a:rPr lang="en-AU" dirty="0" smtClean="0"/>
              <a:t>Energy Efficient</a:t>
            </a:r>
          </a:p>
          <a:p>
            <a:pPr lvl="1"/>
            <a:r>
              <a:rPr lang="en-AU" dirty="0" smtClean="0"/>
              <a:t>Prototype: 8 days. Minor changes: years</a:t>
            </a:r>
          </a:p>
          <a:p>
            <a:endParaRPr lang="en-AU" dirty="0" smtClean="0"/>
          </a:p>
          <a:p>
            <a:endParaRPr lang="en-AU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Conclusions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1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79"/>
    </mc:Choice>
    <mc:Fallback xmlns="">
      <p:transition xmlns:p14="http://schemas.microsoft.com/office/powerpoint/2010/main" spd="slow" advTm="81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sz="3200" dirty="0" err="1" smtClean="0"/>
              <a:t>IoT</a:t>
            </a:r>
            <a:r>
              <a:rPr lang="en-AU" sz="3200" dirty="0" smtClean="0"/>
              <a:t> integration</a:t>
            </a:r>
          </a:p>
          <a:p>
            <a:pPr lvl="1"/>
            <a:r>
              <a:rPr lang="en-AU" sz="2400" dirty="0" smtClean="0"/>
              <a:t>How would this talk to other systems?</a:t>
            </a:r>
          </a:p>
          <a:p>
            <a:r>
              <a:rPr lang="en-AU" sz="3200" dirty="0" smtClean="0"/>
              <a:t>Field-of-View modifications</a:t>
            </a:r>
          </a:p>
          <a:p>
            <a:pPr lvl="1"/>
            <a:r>
              <a:rPr lang="en-AU" sz="2400" dirty="0" err="1" smtClean="0"/>
              <a:t>Undistorting</a:t>
            </a:r>
            <a:r>
              <a:rPr lang="en-AU" sz="2400" dirty="0" smtClean="0"/>
              <a:t> captured images</a:t>
            </a:r>
          </a:p>
          <a:p>
            <a:r>
              <a:rPr lang="en-AU" sz="3200" dirty="0" smtClean="0"/>
              <a:t>New Sensors</a:t>
            </a:r>
          </a:p>
          <a:p>
            <a:pPr lvl="1"/>
            <a:r>
              <a:rPr lang="en-AU" sz="2400" dirty="0" smtClean="0"/>
              <a:t>MLX90621 (wider FOV)</a:t>
            </a:r>
          </a:p>
          <a:p>
            <a:pPr lvl="1"/>
            <a:r>
              <a:rPr lang="en-AU" sz="2400" dirty="0" err="1" smtClean="0"/>
              <a:t>FliR</a:t>
            </a:r>
            <a:r>
              <a:rPr lang="en-AU" sz="2400" dirty="0" smtClean="0"/>
              <a:t> Lepton (80x60 pixel)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Recommended Future Work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5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55"/>
    </mc:Choice>
    <mc:Fallback xmlns="">
      <p:transition xmlns:p14="http://schemas.microsoft.com/office/powerpoint/2010/main" spd="slow" advTm="9055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3528" y="1412776"/>
            <a:ext cx="8496944" cy="475252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[ABS12] 	Australian </a:t>
            </a:r>
            <a:r>
              <a:rPr lang="en-AU" sz="1400" dirty="0"/>
              <a:t>Bureau of Statistics. Disability, ageing and carers, Australia: Summary of </a:t>
            </a:r>
            <a:r>
              <a:rPr lang="en-AU" sz="1400" dirty="0" smtClean="0"/>
              <a:t>findings</a:t>
            </a:r>
            <a:r>
              <a:rPr lang="en-AU" sz="1400" dirty="0"/>
              <a:t>: </a:t>
            </a:r>
            <a:r>
              <a:rPr lang="en-AU" sz="1400" dirty="0" smtClean="0"/>
              <a:t>	Carers </a:t>
            </a:r>
            <a:r>
              <a:rPr lang="en-AU" sz="1400" dirty="0"/>
              <a:t>- key findings. Tech. Rep. 4430.0, 2012. Retrieved April 10, 2015 from </a:t>
            </a:r>
            <a:r>
              <a:rPr lang="en-AU" sz="1400" dirty="0" smtClean="0"/>
              <a:t>		</a:t>
            </a:r>
            <a:r>
              <a:rPr lang="en-AU" sz="1100" dirty="0" smtClean="0">
                <a:hlinkClick r:id="rId3"/>
              </a:rPr>
              <a:t>http://abs.gov.au/ausstats/abs</a:t>
            </a:r>
            <a:r>
              <a:rPr lang="en-AU" sz="1100" dirty="0">
                <a:hlinkClick r:id="rId3"/>
              </a:rPr>
              <a:t>@.nsf/Lookup/D9BD84DBA2528FC9CA257C21000E4FC5</a:t>
            </a:r>
            <a:r>
              <a:rPr lang="en-AU" sz="14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[ABS11] 	Australian </a:t>
            </a:r>
            <a:r>
              <a:rPr lang="en-AU" sz="1400" dirty="0"/>
              <a:t>Bureau of Statistics. Household water and energy use, Victoria: Heating </a:t>
            </a:r>
            <a:r>
              <a:rPr lang="en-AU" sz="1400" dirty="0" smtClean="0"/>
              <a:t>and cooling</a:t>
            </a:r>
            <a:r>
              <a:rPr lang="en-AU" sz="1400" dirty="0"/>
              <a:t>. </a:t>
            </a:r>
            <a:r>
              <a:rPr lang="en-AU" sz="1400" dirty="0" smtClean="0"/>
              <a:t>	Tech</a:t>
            </a:r>
            <a:r>
              <a:rPr lang="en-AU" sz="1400" dirty="0"/>
              <a:t>. Rep. 4602.2, 2011. Retrieved October 6, 2014 </a:t>
            </a:r>
            <a:r>
              <a:rPr lang="en-AU" sz="1400" dirty="0" smtClean="0"/>
              <a:t>from</a:t>
            </a:r>
            <a:br>
              <a:rPr lang="en-AU" sz="1400" dirty="0" smtClean="0"/>
            </a:br>
            <a:r>
              <a:rPr lang="en-AU" sz="1400" dirty="0" smtClean="0"/>
              <a:t>	</a:t>
            </a:r>
            <a:r>
              <a:rPr lang="en-AU" sz="1100" dirty="0" smtClean="0">
                <a:hlinkClick r:id="rId4" invalidUrl="http://www.abs.gov.au/ausstats/abs@.nsf/0/ 85424ADCCF6E5AE9CA257A670013AF89"/>
              </a:rPr>
              <a:t>http://abs.gov.au/ausstats/abs</a:t>
            </a:r>
            <a:r>
              <a:rPr lang="en-AU" sz="1100" dirty="0">
                <a:hlinkClick r:id="rId4" invalidUrl="http://www.abs.gov.au/ausstats/abs@.nsf/0/ 85424ADCCF6E5AE9CA257A670013AF89"/>
              </a:rPr>
              <a:t>@.nsf/0/ </a:t>
            </a:r>
            <a:r>
              <a:rPr lang="en-AU" sz="1100" dirty="0" smtClean="0">
                <a:hlinkClick r:id="rId4" invalidUrl="http://www.abs.gov.au/ausstats/abs@.nsf/0/ 85424ADCCF6E5AE9CA257A670013AF89"/>
              </a:rPr>
              <a:t>85424ADCCF6E5AE9CA257A670013AF89</a:t>
            </a:r>
            <a:r>
              <a:rPr lang="en-AU" sz="1400" dirty="0" smtClean="0"/>
              <a:t>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[BEC13] 	Beltran</a:t>
            </a:r>
            <a:r>
              <a:rPr lang="en-AU" sz="1400" dirty="0"/>
              <a:t>, A., Erickson, V. L., and </a:t>
            </a:r>
            <a:r>
              <a:rPr lang="en-AU" sz="1400" dirty="0" err="1"/>
              <a:t>Cerpa</a:t>
            </a:r>
            <a:r>
              <a:rPr lang="en-AU" sz="1400" dirty="0"/>
              <a:t>, A. E. </a:t>
            </a:r>
            <a:r>
              <a:rPr lang="en-AU" sz="1400" dirty="0" err="1" smtClean="0"/>
              <a:t>ThermoSense</a:t>
            </a:r>
            <a:r>
              <a:rPr lang="en-AU" sz="1400" dirty="0" smtClean="0"/>
              <a:t>: Occupancy </a:t>
            </a:r>
            <a:r>
              <a:rPr lang="en-AU" sz="1400" dirty="0"/>
              <a:t>thermal based </a:t>
            </a:r>
            <a:r>
              <a:rPr lang="en-AU" sz="1400" dirty="0" smtClean="0"/>
              <a:t>sensing </a:t>
            </a:r>
            <a:r>
              <a:rPr lang="en-AU" sz="1400" dirty="0"/>
              <a:t>for </a:t>
            </a:r>
            <a:r>
              <a:rPr lang="en-AU" sz="1400" dirty="0" smtClean="0"/>
              <a:t>	HVAC </a:t>
            </a:r>
            <a:r>
              <a:rPr lang="en-AU" sz="1400" dirty="0"/>
              <a:t>control. In </a:t>
            </a:r>
            <a:r>
              <a:rPr lang="en-AU" sz="1400" i="1" dirty="0"/>
              <a:t>Proceedings of </a:t>
            </a:r>
            <a:r>
              <a:rPr lang="en-AU" sz="1400" i="1" dirty="0" smtClean="0"/>
              <a:t>the 5th </a:t>
            </a:r>
            <a:r>
              <a:rPr lang="en-AU" sz="1400" i="1" dirty="0"/>
              <a:t>ACM Workshop on Embedded </a:t>
            </a:r>
            <a:r>
              <a:rPr lang="en-AU" sz="1400" i="1" dirty="0" smtClean="0"/>
              <a:t>Systems </a:t>
            </a:r>
            <a:r>
              <a:rPr lang="en-AU" sz="1400" i="1" dirty="0"/>
              <a:t>For Energy-Efficient </a:t>
            </a:r>
            <a:r>
              <a:rPr lang="en-AU" sz="1400" i="1" dirty="0" smtClean="0"/>
              <a:t>	Buildings</a:t>
            </a:r>
            <a:r>
              <a:rPr lang="en-AU" sz="1400" dirty="0" smtClean="0"/>
              <a:t> (2013</a:t>
            </a:r>
            <a:r>
              <a:rPr lang="en-AU" sz="1400" dirty="0"/>
              <a:t>), ACM, pp. 1–8</a:t>
            </a:r>
            <a:r>
              <a:rPr lang="en-AU" sz="1400" dirty="0" smtClean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[CCE09]	Chan</a:t>
            </a:r>
            <a:r>
              <a:rPr lang="en-AU" sz="1400" dirty="0"/>
              <a:t>, M., Campo, E., </a:t>
            </a:r>
            <a:r>
              <a:rPr lang="en-AU" sz="1400" dirty="0" err="1"/>
              <a:t>Esteve</a:t>
            </a:r>
            <a:r>
              <a:rPr lang="en-AU" sz="1400" dirty="0"/>
              <a:t>, D., and </a:t>
            </a:r>
            <a:r>
              <a:rPr lang="en-AU" sz="1400" dirty="0" err="1"/>
              <a:t>Fourniols</a:t>
            </a:r>
            <a:r>
              <a:rPr lang="en-AU" sz="1400" dirty="0"/>
              <a:t>, J.-Y.  </a:t>
            </a:r>
            <a:r>
              <a:rPr lang="en-AU" sz="1400" dirty="0" smtClean="0"/>
              <a:t>Smart </a:t>
            </a:r>
            <a:r>
              <a:rPr lang="en-AU" sz="1400" dirty="0"/>
              <a:t>homes - current features </a:t>
            </a:r>
            <a:r>
              <a:rPr lang="en-AU" sz="1400" dirty="0" smtClean="0"/>
              <a:t>and </a:t>
            </a:r>
            <a:r>
              <a:rPr lang="en-AU" sz="1400" dirty="0"/>
              <a:t>future </a:t>
            </a:r>
            <a:r>
              <a:rPr lang="en-AU" sz="1400" dirty="0" smtClean="0"/>
              <a:t>	perspectives</a:t>
            </a:r>
            <a:r>
              <a:rPr lang="en-AU" sz="1400" dirty="0"/>
              <a:t>. </a:t>
            </a:r>
            <a:r>
              <a:rPr lang="en-AU" sz="1400" i="1" dirty="0" err="1" smtClean="0"/>
              <a:t>Maturitas</a:t>
            </a:r>
            <a:r>
              <a:rPr lang="en-AU" sz="1400" i="1" dirty="0" smtClean="0"/>
              <a:t> </a:t>
            </a:r>
            <a:r>
              <a:rPr lang="en-AU" sz="1400" i="1" dirty="0"/>
              <a:t>64</a:t>
            </a:r>
            <a:r>
              <a:rPr lang="en-AU" sz="1400" dirty="0"/>
              <a:t>, 2 (2009), </a:t>
            </a:r>
            <a:r>
              <a:rPr lang="en-AU" sz="1400" dirty="0" smtClean="0"/>
              <a:t>90–97.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[CAG12] 	Council </a:t>
            </a:r>
            <a:r>
              <a:rPr lang="en-AU" sz="1400" dirty="0"/>
              <a:t>of Australian </a:t>
            </a:r>
            <a:r>
              <a:rPr lang="en-AU" sz="1400" dirty="0" smtClean="0"/>
              <a:t>Governments. Baseline Energy Consumption and Greenhouse Gas Emissions: 	In Commercial Buildings in Australia: Part 1 – Report. 2012. Retrieved April 10, </a:t>
            </a:r>
            <a:r>
              <a:rPr lang="en-AU" sz="1400" dirty="0"/>
              <a:t>2015 </a:t>
            </a:r>
            <a:r>
              <a:rPr lang="en-AU" sz="1400" dirty="0" smtClean="0"/>
              <a:t>from </a:t>
            </a:r>
            <a:br>
              <a:rPr lang="en-AU" sz="1400" dirty="0" smtClean="0"/>
            </a:br>
            <a:r>
              <a:rPr lang="en-AU" sz="1400" dirty="0" smtClean="0"/>
              <a:t>	</a:t>
            </a:r>
            <a:r>
              <a:rPr lang="en-AU" sz="1100" dirty="0" smtClean="0">
                <a:hlinkClick r:id="rId5"/>
              </a:rPr>
              <a:t>http://industry.gov.au/Energy/EnergyEfficiency/Non-residentialBuildings/Documents/CBBS-Part-1.pdf</a:t>
            </a:r>
            <a:r>
              <a:rPr lang="en-AU" sz="1100" dirty="0" smtClean="0"/>
              <a:t>. </a:t>
            </a:r>
            <a:endParaRPr lang="en-AU" sz="140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en-AU" sz="1400" dirty="0" smtClean="0"/>
              <a:t>[Swo15] 	</a:t>
            </a:r>
            <a:r>
              <a:rPr lang="en-AU" sz="1400" dirty="0" err="1" smtClean="0"/>
              <a:t>Swoboda</a:t>
            </a:r>
            <a:r>
              <a:rPr lang="en-AU" sz="1400" dirty="0"/>
              <a:t>, K. Energy prices–the story behind rising costs. In </a:t>
            </a:r>
            <a:r>
              <a:rPr lang="en-AU" sz="1400" dirty="0" smtClean="0"/>
              <a:t>Parliamentary Library Briefing </a:t>
            </a:r>
            <a:r>
              <a:rPr lang="en-AU" sz="1400" dirty="0"/>
              <a:t>Book </a:t>
            </a:r>
            <a:r>
              <a:rPr lang="en-AU" sz="1400" dirty="0" smtClean="0"/>
              <a:t>-  	44th </a:t>
            </a:r>
            <a:r>
              <a:rPr lang="en-AU" sz="1400" dirty="0"/>
              <a:t>Parliament. Australian Parliament </a:t>
            </a:r>
            <a:r>
              <a:rPr lang="en-AU" sz="1400" dirty="0" smtClean="0"/>
              <a:t>House Parliamentary </a:t>
            </a:r>
            <a:r>
              <a:rPr lang="en-AU" sz="1400" dirty="0"/>
              <a:t>Library, </a:t>
            </a:r>
            <a:r>
              <a:rPr lang="en-AU" sz="1400" dirty="0" smtClean="0"/>
              <a:t>2013</a:t>
            </a:r>
            <a:r>
              <a:rPr lang="en-AU" sz="1400" dirty="0"/>
              <a:t>. Retrieved February 3, </a:t>
            </a:r>
            <a:r>
              <a:rPr lang="en-AU" sz="1400" dirty="0" smtClean="0"/>
              <a:t>	2015 from </a:t>
            </a:r>
            <a:br>
              <a:rPr lang="en-AU" sz="1400" dirty="0" smtClean="0"/>
            </a:br>
            <a:r>
              <a:rPr lang="en-AU" sz="1400" dirty="0" smtClean="0"/>
              <a:t>	</a:t>
            </a:r>
            <a:r>
              <a:rPr lang="en-AU" sz="1050" dirty="0" smtClean="0">
                <a:hlinkClick r:id="rId6"/>
              </a:rPr>
              <a:t>http</a:t>
            </a:r>
            <a:r>
              <a:rPr lang="en-AU" sz="1050" dirty="0">
                <a:hlinkClick r:id="rId6"/>
              </a:rPr>
              <a:t>://aph.gov.au/About_Parliament/Parliamentary_Departments</a:t>
            </a:r>
            <a:r>
              <a:rPr lang="en-AU" sz="1050" dirty="0" smtClean="0">
                <a:hlinkClick r:id="rId6"/>
              </a:rPr>
              <a:t>/Parliamentary_Library</a:t>
            </a:r>
            <a:r>
              <a:rPr lang="en-AU" sz="1050" dirty="0">
                <a:hlinkClick r:id="rId6"/>
              </a:rPr>
              <a:t>/pubs/BriefingBook44p/</a:t>
            </a:r>
            <a:r>
              <a:rPr lang="en-AU" sz="1050" dirty="0" smtClean="0">
                <a:hlinkClick r:id="rId6"/>
              </a:rPr>
              <a:t>EnergyPrices</a:t>
            </a:r>
            <a:r>
              <a:rPr lang="en-AU" sz="1050" dirty="0" smtClean="0"/>
              <a:t>. </a:t>
            </a:r>
          </a:p>
          <a:p>
            <a:pPr marL="0" indent="0">
              <a:spcAft>
                <a:spcPts val="600"/>
              </a:spcAft>
              <a:buNone/>
            </a:pPr>
            <a:endParaRPr lang="en-AU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References &amp; Questions?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598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29"/>
    </mc:Choice>
    <mc:Fallback xmlns="">
      <p:transition xmlns:p14="http://schemas.microsoft.com/office/powerpoint/2010/main" spd="slow" advTm="28929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8"/>
          <p:cNvSpPr txBox="1">
            <a:spLocks/>
          </p:cNvSpPr>
          <p:nvPr/>
        </p:nvSpPr>
        <p:spPr>
          <a:xfrm>
            <a:off x="467544" y="3140968"/>
            <a:ext cx="6840760" cy="201622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5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WA" charset="0"/>
                <a:ea typeface="UWA" charset="0"/>
                <a:cs typeface="UWA" charset="0"/>
              </a:rPr>
              <a:t>Questions?</a:t>
            </a:r>
            <a:endParaRPr lang="en-US" sz="115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WA" charset="0"/>
              <a:ea typeface="UWA" charset="0"/>
              <a:cs typeface="UW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73"/>
    </mc:Choice>
    <mc:Fallback xmlns="">
      <p:transition xmlns:p14="http://schemas.microsoft.com/office/powerpoint/2010/main" spd="slow" advTm="6677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Additional Content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037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Sensor Properties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54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04248" y="1556792"/>
            <a:ext cx="2133601" cy="4752528"/>
          </a:xfrm>
        </p:spPr>
        <p:txBody>
          <a:bodyPr/>
          <a:lstStyle/>
          <a:p>
            <a:r>
              <a:rPr lang="en-AU" dirty="0" smtClean="0"/>
              <a:t>Average mean values over capture window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Sensor Properties – Bias 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00808"/>
            <a:ext cx="6120680" cy="42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"/>
    </mc:Choice>
    <mc:Fallback xmlns="">
      <p:transition spd="slow" advTm="942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841495" y="1556792"/>
            <a:ext cx="2133601" cy="4752528"/>
          </a:xfrm>
        </p:spPr>
        <p:txBody>
          <a:bodyPr/>
          <a:lstStyle/>
          <a:p>
            <a:r>
              <a:rPr lang="en-AU" dirty="0" smtClean="0"/>
              <a:t>Graphs of noise of human pixel and background pixel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Sensor Properties – Noise </a:t>
            </a:r>
            <a:endParaRPr lang="en-AU" dirty="0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-713288" y="-11214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­­­­</a:t>
            </a:r>
            <a:endParaRPr kumimoji="0" lang="en-AU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79512" y="1501152"/>
            <a:ext cx="6768752" cy="4575775"/>
            <a:chOff x="611560" y="1157481"/>
            <a:chExt cx="6768752" cy="4575775"/>
          </a:xfrm>
        </p:grpSpPr>
        <p:grpSp>
          <p:nvGrpSpPr>
            <p:cNvPr id="22" name="Group 21"/>
            <p:cNvGrpSpPr/>
            <p:nvPr/>
          </p:nvGrpSpPr>
          <p:grpSpPr>
            <a:xfrm>
              <a:off x="611560" y="1157481"/>
              <a:ext cx="6624736" cy="1488868"/>
              <a:chOff x="914400" y="914400"/>
              <a:chExt cx="5475578" cy="1619885"/>
            </a:xfrm>
          </p:grpSpPr>
          <p:graphicFrame>
            <p:nvGraphicFramePr>
              <p:cNvPr id="9" name="Chart 8"/>
              <p:cNvGraphicFramePr/>
              <p:nvPr/>
            </p:nvGraphicFramePr>
            <p:xfrm>
              <a:off x="914400" y="914400"/>
              <a:ext cx="5219700" cy="16198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7" name="Text Box 6"/>
              <p:cNvSpPr txBox="1"/>
              <p:nvPr/>
            </p:nvSpPr>
            <p:spPr>
              <a:xfrm>
                <a:off x="5934683" y="1094569"/>
                <a:ext cx="455295" cy="1143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vert270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AU" sz="1200" dirty="0">
                    <a:effectLst/>
                    <a:latin typeface="CMU Serif" panose="02000603000000000000" pitchFamily="2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0.5 Hz</a:t>
                </a:r>
                <a:endParaRPr lang="en-AU" sz="1200" dirty="0">
                  <a:effectLst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11560" y="2535963"/>
              <a:ext cx="6696744" cy="1469101"/>
              <a:chOff x="914400" y="3855085"/>
              <a:chExt cx="5481293" cy="1701800"/>
            </a:xfrm>
          </p:grpSpPr>
          <p:graphicFrame>
            <p:nvGraphicFramePr>
              <p:cNvPr id="7" name="Chart 6"/>
              <p:cNvGraphicFramePr/>
              <p:nvPr/>
            </p:nvGraphicFramePr>
            <p:xfrm>
              <a:off x="914400" y="3855085"/>
              <a:ext cx="5219700" cy="17018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9" name="Text Box 9"/>
              <p:cNvSpPr txBox="1"/>
              <p:nvPr/>
            </p:nvSpPr>
            <p:spPr>
              <a:xfrm>
                <a:off x="5940398" y="4066369"/>
                <a:ext cx="455295" cy="11353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vert270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AU" sz="1200">
                    <a:effectLst/>
                    <a:latin typeface="CMU Serif" panose="02000603000000000000" pitchFamily="2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2 Hz</a:t>
                </a:r>
                <a:endParaRPr lang="en-AU" sz="1200">
                  <a:effectLst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11560" y="3933056"/>
              <a:ext cx="6768752" cy="1800200"/>
              <a:chOff x="902269" y="7037546"/>
              <a:chExt cx="5487709" cy="2049145"/>
            </a:xfrm>
          </p:grpSpPr>
          <p:graphicFrame>
            <p:nvGraphicFramePr>
              <p:cNvPr id="5" name="Chart 4"/>
              <p:cNvGraphicFramePr/>
              <p:nvPr/>
            </p:nvGraphicFramePr>
            <p:xfrm>
              <a:off x="902269" y="7037546"/>
              <a:ext cx="5219700" cy="204914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1" name="Text Box 11"/>
              <p:cNvSpPr txBox="1"/>
              <p:nvPr/>
            </p:nvSpPr>
            <p:spPr>
              <a:xfrm>
                <a:off x="5934683" y="7152469"/>
                <a:ext cx="455295" cy="11353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vert270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AU" sz="1200">
                    <a:effectLst/>
                    <a:latin typeface="CMU Serif" panose="02000603000000000000" pitchFamily="2" charset="0"/>
                    <a:ea typeface="MS Mincho" panose="02020609040205080304" pitchFamily="49" charset="-128"/>
                    <a:cs typeface="Times New Roman" panose="02020603050405020304" pitchFamily="18" charset="0"/>
                  </a:rPr>
                  <a:t>8 Hz</a:t>
                </a:r>
                <a:endParaRPr lang="en-AU" sz="1200">
                  <a:effectLst/>
                  <a:ea typeface="MS Mincho" panose="02020609040205080304" pitchFamily="49" charset="-128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67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876256" y="1556792"/>
            <a:ext cx="2133601" cy="4752528"/>
          </a:xfrm>
        </p:spPr>
        <p:txBody>
          <a:bodyPr/>
          <a:lstStyle/>
          <a:p>
            <a:r>
              <a:rPr lang="en-AU" dirty="0" smtClean="0"/>
              <a:t>Hot object moving across row of five pixels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Sensor Properties – </a:t>
            </a:r>
            <a:r>
              <a:rPr lang="en-AU" dirty="0" smtClean="0"/>
              <a:t>Sensitivity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5765279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Low-Cost</a:t>
            </a:r>
          </a:p>
          <a:p>
            <a:pPr lvl="1"/>
            <a:r>
              <a:rPr lang="en-AU" dirty="0" smtClean="0"/>
              <a:t>Prototype stage &lt; $300</a:t>
            </a:r>
          </a:p>
          <a:p>
            <a:r>
              <a:rPr lang="en-AU" dirty="0" smtClean="0"/>
              <a:t>Non-Invasive</a:t>
            </a:r>
          </a:p>
          <a:p>
            <a:pPr lvl="1"/>
            <a:r>
              <a:rPr lang="en-AU" dirty="0" smtClean="0"/>
              <a:t>Minimal information gathered by system</a:t>
            </a:r>
          </a:p>
          <a:p>
            <a:r>
              <a:rPr lang="en-AU" dirty="0" smtClean="0"/>
              <a:t>Reliable</a:t>
            </a:r>
          </a:p>
          <a:p>
            <a:pPr lvl="1"/>
            <a:r>
              <a:rPr lang="en-AU" dirty="0" smtClean="0"/>
              <a:t>&gt;75% occupancy detection accuracy</a:t>
            </a:r>
          </a:p>
          <a:p>
            <a:r>
              <a:rPr lang="en-AU" dirty="0" smtClean="0"/>
              <a:t>Energy Efficient</a:t>
            </a:r>
          </a:p>
          <a:p>
            <a:pPr lvl="1"/>
            <a:r>
              <a:rPr lang="en-AU" dirty="0" smtClean="0"/>
              <a:t>Prototype can last at least a week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An ideal system would be…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24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815"/>
    </mc:Choice>
    <mc:Fallback xmlns="">
      <p:transition xmlns:p14="http://schemas.microsoft.com/office/powerpoint/2010/main" spd="slow" advTm="116815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Evaluating Sensors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13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endParaRPr lang="en-AU" dirty="0" smtClean="0"/>
          </a:p>
          <a:p>
            <a:pPr marL="742950" indent="-742950">
              <a:buFont typeface="+mj-lt"/>
              <a:buAutoNum type="arabicPeriod"/>
            </a:pPr>
            <a:endParaRPr lang="en-AU" dirty="0"/>
          </a:p>
          <a:p>
            <a:pPr marL="742950" indent="-742950">
              <a:buFont typeface="+mj-lt"/>
              <a:buAutoNum type="arabicPeriod"/>
            </a:pPr>
            <a:r>
              <a:rPr lang="en-AU" dirty="0" smtClean="0"/>
              <a:t>Presence</a:t>
            </a:r>
          </a:p>
          <a:p>
            <a:pPr lvl="1"/>
            <a:r>
              <a:rPr lang="en-AU" dirty="0" smtClean="0"/>
              <a:t>Is </a:t>
            </a:r>
            <a:r>
              <a:rPr lang="en-AU" dirty="0"/>
              <a:t>there any occupant present in the sensed area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[TDS14]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93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endParaRPr lang="en-AU" dirty="0" smtClean="0"/>
          </a:p>
          <a:p>
            <a:pPr marL="742950" indent="-742950">
              <a:buFont typeface="+mj-lt"/>
              <a:buAutoNum type="arabicPeriod" startAt="2"/>
            </a:pPr>
            <a:endParaRPr lang="en-AU" dirty="0"/>
          </a:p>
          <a:p>
            <a:pPr marL="742950" indent="-742950">
              <a:buFont typeface="+mj-lt"/>
              <a:buAutoNum type="arabicPeriod" startAt="2"/>
            </a:pPr>
            <a:r>
              <a:rPr lang="en-AU" dirty="0" smtClean="0"/>
              <a:t>Count</a:t>
            </a:r>
          </a:p>
          <a:p>
            <a:pPr lvl="1"/>
            <a:r>
              <a:rPr lang="en-AU" dirty="0" smtClean="0"/>
              <a:t>How </a:t>
            </a:r>
            <a:r>
              <a:rPr lang="en-AU" dirty="0"/>
              <a:t>many occupants are there in the sensed area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[TDS14]</a:t>
            </a:r>
          </a:p>
        </p:txBody>
      </p:sp>
    </p:spTree>
    <p:extLst>
      <p:ext uri="{BB962C8B-B14F-4D97-AF65-F5344CB8AC3E}">
        <p14:creationId xmlns:p14="http://schemas.microsoft.com/office/powerpoint/2010/main" val="24593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endParaRPr lang="en-AU" dirty="0" smtClean="0"/>
          </a:p>
          <a:p>
            <a:pPr marL="742950" indent="-742950">
              <a:buFont typeface="+mj-lt"/>
              <a:buAutoNum type="arabicPeriod" startAt="3"/>
            </a:pPr>
            <a:endParaRPr lang="en-AU" dirty="0"/>
          </a:p>
          <a:p>
            <a:pPr marL="742950" indent="-742950">
              <a:buFont typeface="+mj-lt"/>
              <a:buAutoNum type="arabicPeriod" startAt="3"/>
            </a:pPr>
            <a:r>
              <a:rPr lang="en-AU" dirty="0" smtClean="0"/>
              <a:t>Location</a:t>
            </a:r>
          </a:p>
          <a:p>
            <a:pPr lvl="1"/>
            <a:r>
              <a:rPr lang="en-AU" dirty="0" smtClean="0"/>
              <a:t>Where </a:t>
            </a:r>
            <a:r>
              <a:rPr lang="en-AU" dirty="0"/>
              <a:t>are the occupants in the sensed area</a:t>
            </a:r>
            <a:r>
              <a:rPr lang="en-AU" dirty="0" smtClean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[TDS14]</a:t>
            </a:r>
          </a:p>
        </p:txBody>
      </p:sp>
    </p:spTree>
    <p:extLst>
      <p:ext uri="{BB962C8B-B14F-4D97-AF65-F5344CB8AC3E}">
        <p14:creationId xmlns:p14="http://schemas.microsoft.com/office/powerpoint/2010/main" val="2045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4"/>
            </a:pPr>
            <a:endParaRPr lang="en-AU" dirty="0" smtClean="0"/>
          </a:p>
          <a:p>
            <a:pPr marL="742950" indent="-742950">
              <a:buFont typeface="+mj-lt"/>
              <a:buAutoNum type="arabicPeriod" startAt="4"/>
            </a:pPr>
            <a:endParaRPr lang="en-AU" dirty="0"/>
          </a:p>
          <a:p>
            <a:pPr marL="742950" indent="-742950">
              <a:buFont typeface="+mj-lt"/>
              <a:buAutoNum type="arabicPeriod" startAt="4"/>
            </a:pPr>
            <a:r>
              <a:rPr lang="en-AU" dirty="0" smtClean="0"/>
              <a:t>Track</a:t>
            </a:r>
          </a:p>
          <a:p>
            <a:pPr lvl="1"/>
            <a:r>
              <a:rPr lang="en-AU" dirty="0" smtClean="0"/>
              <a:t>Where do the occupants move in the sensed area? (local identification)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[TDS14]</a:t>
            </a:r>
          </a:p>
        </p:txBody>
      </p:sp>
    </p:spTree>
    <p:extLst>
      <p:ext uri="{BB962C8B-B14F-4D97-AF65-F5344CB8AC3E}">
        <p14:creationId xmlns:p14="http://schemas.microsoft.com/office/powerpoint/2010/main" val="12715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5"/>
            </a:pPr>
            <a:endParaRPr lang="en-AU" dirty="0" smtClean="0"/>
          </a:p>
          <a:p>
            <a:pPr marL="742950" indent="-742950">
              <a:buFont typeface="+mj-lt"/>
              <a:buAutoNum type="arabicPeriod" startAt="5"/>
            </a:pPr>
            <a:endParaRPr lang="en-AU" dirty="0"/>
          </a:p>
          <a:p>
            <a:pPr marL="742950" indent="-742950">
              <a:buFont typeface="+mj-lt"/>
              <a:buAutoNum type="arabicPeriod" startAt="5"/>
            </a:pPr>
            <a:r>
              <a:rPr lang="en-AU" dirty="0" smtClean="0"/>
              <a:t>Identity</a:t>
            </a:r>
          </a:p>
          <a:p>
            <a:pPr lvl="1"/>
            <a:r>
              <a:rPr lang="en-AU" dirty="0" smtClean="0"/>
              <a:t>Who are the occupants in the sensed area? (global identification)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How do we evaluate sensors?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323528" y="6237312"/>
            <a:ext cx="337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[TDS14]</a:t>
            </a:r>
          </a:p>
        </p:txBody>
      </p:sp>
    </p:spTree>
    <p:extLst>
      <p:ext uri="{BB962C8B-B14F-4D97-AF65-F5344CB8AC3E}">
        <p14:creationId xmlns:p14="http://schemas.microsoft.com/office/powerpoint/2010/main" val="293144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53199" y="4149080"/>
            <a:ext cx="2133601" cy="2016224"/>
          </a:xfrm>
        </p:spPr>
        <p:txBody>
          <a:bodyPr/>
          <a:lstStyle/>
          <a:p>
            <a:pPr algn="r"/>
            <a:r>
              <a:rPr lang="en-AU" sz="2400" dirty="0" smtClean="0"/>
              <a:t>Evaluating sensors against our criteria</a:t>
            </a:r>
            <a:endParaRPr lang="en-AU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How do we evaluate sensors</a:t>
            </a:r>
            <a:r>
              <a:rPr lang="en-AU" dirty="0" smtClean="0"/>
              <a:t>?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2042"/>
            <a:ext cx="6624736" cy="50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We want</a:t>
            </a:r>
          </a:p>
          <a:p>
            <a:pPr lvl="1"/>
            <a:r>
              <a:rPr lang="en-AU" dirty="0" smtClean="0"/>
              <a:t>Presence</a:t>
            </a:r>
          </a:p>
          <a:p>
            <a:pPr lvl="1"/>
            <a:r>
              <a:rPr lang="en-AU" dirty="0" smtClean="0"/>
              <a:t>Count</a:t>
            </a:r>
          </a:p>
          <a:p>
            <a:r>
              <a:rPr lang="en-AU" dirty="0" smtClean="0"/>
              <a:t>We don’t want</a:t>
            </a:r>
          </a:p>
          <a:p>
            <a:pPr lvl="1"/>
            <a:r>
              <a:rPr lang="en-AU" dirty="0" smtClean="0"/>
              <a:t>Identity</a:t>
            </a:r>
          </a:p>
          <a:p>
            <a:r>
              <a:rPr lang="en-AU" dirty="0" smtClean="0"/>
              <a:t>We don’t care about</a:t>
            </a:r>
          </a:p>
          <a:p>
            <a:pPr lvl="1"/>
            <a:r>
              <a:rPr lang="en-AU" dirty="0" smtClean="0"/>
              <a:t>Location</a:t>
            </a:r>
          </a:p>
          <a:p>
            <a:pPr lvl="1"/>
            <a:r>
              <a:rPr lang="en-AU" dirty="0" smtClean="0"/>
              <a:t>Track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How do we evaluate sensors</a:t>
            </a:r>
            <a:r>
              <a:rPr lang="en-AU" dirty="0" smtClean="0"/>
              <a:t>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418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600" dirty="0" smtClean="0"/>
              <a:t>[TDS14]	</a:t>
            </a:r>
            <a:r>
              <a:rPr lang="en-AU" sz="1600" dirty="0" err="1" smtClean="0"/>
              <a:t>Teixeira</a:t>
            </a:r>
            <a:r>
              <a:rPr lang="en-AU" sz="1600" dirty="0" smtClean="0"/>
              <a:t>, T., </a:t>
            </a:r>
            <a:r>
              <a:rPr lang="en-AU" sz="1600" dirty="0" err="1" smtClean="0"/>
              <a:t>Dublon</a:t>
            </a:r>
            <a:r>
              <a:rPr lang="en-AU" sz="1600" dirty="0" smtClean="0"/>
              <a:t>, G., and </a:t>
            </a:r>
            <a:r>
              <a:rPr lang="en-AU" sz="1600" dirty="0" err="1" smtClean="0"/>
              <a:t>Savvides</a:t>
            </a:r>
            <a:r>
              <a:rPr lang="en-AU" sz="1600" dirty="0" smtClean="0"/>
              <a:t>, A. A survey of human-sensing: Methods for 	detecting presence, count, location, track, and identity. Tech. rep., Embedded 	Networks and Applications Lab (ENALAB), Yale University, 2010. Retrieved </a:t>
            </a:r>
            <a:r>
              <a:rPr lang="en-AU" sz="1600" smtClean="0"/>
              <a:t>October 	6, 2014 </a:t>
            </a:r>
            <a:r>
              <a:rPr lang="en-AU" sz="1600" dirty="0" smtClean="0"/>
              <a:t>from 	</a:t>
            </a:r>
            <a:r>
              <a:rPr lang="en-AU" sz="1600" dirty="0" smtClean="0">
                <a:hlinkClick r:id="rId2"/>
              </a:rPr>
              <a:t>http://www.eng.yale.edu/enalab/publications/human_sensing_enalabWIP.pdf</a:t>
            </a:r>
            <a:r>
              <a:rPr lang="en-AU" sz="1600" dirty="0" smtClean="0"/>
              <a:t>.</a:t>
            </a:r>
            <a:endParaRPr lang="en-AU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References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857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Thermosense Technique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341987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Pre-Processing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51520" y="3564538"/>
            <a:ext cx="2664296" cy="2456750"/>
            <a:chOff x="456759" y="3564538"/>
            <a:chExt cx="2664296" cy="2456750"/>
          </a:xfrm>
        </p:grpSpPr>
        <p:pic>
          <p:nvPicPr>
            <p:cNvPr id="2052" name="Picture 4" descr="35185-IMG_6484.jpg (800×600)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4" t="17282" r="17472" b="15940"/>
            <a:stretch/>
          </p:blipFill>
          <p:spPr bwMode="auto">
            <a:xfrm>
              <a:off x="611560" y="3564538"/>
              <a:ext cx="2354694" cy="180867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56759" y="5313402"/>
              <a:ext cx="266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Passive Infrared Sensor (PIR)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3275856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28184" y="1196752"/>
            <a:ext cx="0" cy="55446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9512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Sensing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2199" y="63093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b="1" dirty="0" smtClean="0">
                <a:latin typeface="Source Sans Pro" panose="020B0503030403020204" pitchFamily="34" charset="0"/>
              </a:rPr>
              <a:t>Analysis</a:t>
            </a:r>
            <a:endParaRPr lang="en-AU" sz="2400" b="1" dirty="0">
              <a:latin typeface="Source Sans Pro" panose="020B0503030403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1520" y="1353880"/>
            <a:ext cx="2664296" cy="1909280"/>
            <a:chOff x="251520" y="1353880"/>
            <a:chExt cx="2664296" cy="1909280"/>
          </a:xfrm>
        </p:grpSpPr>
        <p:pic>
          <p:nvPicPr>
            <p:cNvPr id="5122" name="Picture 2" descr="Panasonic-Grid-EYE.jpg (500×310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849" y="1353880"/>
              <a:ext cx="2076880" cy="12876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51520" y="2647607"/>
              <a:ext cx="26642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Panasonic Grid-EYE</a:t>
              </a:r>
            </a:p>
            <a:p>
              <a:pPr algn="ctr"/>
              <a:r>
                <a:rPr lang="en-AU" sz="1400" dirty="0" smtClean="0">
                  <a:latin typeface="Source Sans Pro" panose="020B0503030403020204" pitchFamily="34" charset="0"/>
                </a:rPr>
                <a:t>8x8 Thermal Array</a:t>
              </a:r>
              <a:endParaRPr lang="en-AU" sz="14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47864" y="2636912"/>
            <a:ext cx="2664296" cy="1914017"/>
            <a:chOff x="3347864" y="2636912"/>
            <a:chExt cx="2664296" cy="1914017"/>
          </a:xfrm>
        </p:grpSpPr>
        <p:pic>
          <p:nvPicPr>
            <p:cNvPr id="5124" name="Picture 4" descr="http://www.snm.ethz.ch/snmwiki/pub/uploads/Projects/tmote_sky_smal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586" y="2636912"/>
              <a:ext cx="2365478" cy="151390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347864" y="4150819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T-Mote Sky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00191" y="2570723"/>
            <a:ext cx="2664296" cy="1981793"/>
            <a:chOff x="6300191" y="2570723"/>
            <a:chExt cx="2664296" cy="1981793"/>
          </a:xfrm>
        </p:grpSpPr>
        <p:pic>
          <p:nvPicPr>
            <p:cNvPr id="5126" name="Picture 6" descr="TAPDfwrw1Zc1LTkQ (2492×1869)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8" t="9696" r="5344" b="9794"/>
            <a:stretch/>
          </p:blipFill>
          <p:spPr bwMode="auto">
            <a:xfrm>
              <a:off x="6551304" y="2570723"/>
              <a:ext cx="2306086" cy="158009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300191" y="4152406"/>
              <a:ext cx="26642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dirty="0" smtClean="0">
                  <a:latin typeface="Source Sans Pro" panose="020B0503030403020204" pitchFamily="34" charset="0"/>
                </a:rPr>
                <a:t>PC?</a:t>
              </a:r>
              <a:endParaRPr lang="en-AU" sz="2000" dirty="0">
                <a:latin typeface="Source Sans Pro" panose="020B0503030403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282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882"/>
    </mc:Choice>
    <mc:Fallback xmlns="">
      <p:transition spd="slow" advTm="108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Can we create this system?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64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6"/>
    </mc:Choice>
    <mc:Fallback xmlns="">
      <p:transition xmlns:p14="http://schemas.microsoft.com/office/powerpoint/2010/main" spd="slow" advTm="12596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Motion detection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Image subtraction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AU" dirty="0" smtClean="0"/>
              <a:t>Machine learning</a:t>
            </a:r>
          </a:p>
          <a:p>
            <a:pPr marL="1371600" lvl="2" indent="-514350"/>
            <a:r>
              <a:rPr lang="en-AU" dirty="0" smtClean="0"/>
              <a:t>Distilling good examples (feature extraction)</a:t>
            </a:r>
          </a:p>
          <a:p>
            <a:pPr marL="1371600" lvl="2" indent="-514350"/>
            <a:r>
              <a:rPr lang="en-AU" dirty="0" smtClean="0"/>
              <a:t>Providing examples with correct answer (training)</a:t>
            </a:r>
          </a:p>
          <a:p>
            <a:pPr marL="1371600" lvl="2" indent="-514350"/>
            <a:r>
              <a:rPr lang="en-AU" dirty="0" smtClean="0"/>
              <a:t>Get out a model that can predict attributes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550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85"/>
    </mc:Choice>
    <mc:Fallback xmlns="">
      <p:transition xmlns:p14="http://schemas.microsoft.com/office/powerpoint/2010/main" spd="slow" advTm="69085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703311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Capture thermal image sequence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738809" y="2276872"/>
            <a:ext cx="7505599" cy="2105000"/>
            <a:chOff x="738809" y="2276872"/>
            <a:chExt cx="7505599" cy="2105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809" y="2276872"/>
              <a:ext cx="7200799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09" y="2429272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9" y="2581672"/>
              <a:ext cx="7200799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755576" y="4509120"/>
            <a:ext cx="7505600" cy="2105000"/>
            <a:chOff x="755576" y="4509120"/>
            <a:chExt cx="7505600" cy="2105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4509120"/>
              <a:ext cx="7200800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77" y="4653136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376" y="4813920"/>
              <a:ext cx="7200800" cy="18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7595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48"/>
    </mc:Choice>
    <mc:Fallback xmlns="">
      <p:transition xmlns:p14="http://schemas.microsoft.com/office/powerpoint/2010/main" spd="slow" advTm="32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936104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2"/>
            </a:pPr>
            <a:r>
              <a:rPr lang="en-AU" sz="2400" dirty="0" smtClean="0"/>
              <a:t>When no motion (use PIR), update a background map (</a:t>
            </a:r>
            <a:r>
              <a:rPr lang="en-AU" sz="2400" i="1" dirty="0"/>
              <a:t>b</a:t>
            </a:r>
            <a:r>
              <a:rPr lang="en-AU" sz="2400" dirty="0" smtClean="0"/>
              <a:t>), standard deviation (</a:t>
            </a:r>
            <a:r>
              <a:rPr lang="en-AU" sz="2400" i="1" dirty="0" err="1" smtClean="0">
                <a:latin typeface="Arial"/>
                <a:ea typeface="Lucida Grande"/>
                <a:cs typeface="Arial"/>
              </a:rPr>
              <a:t>σ</a:t>
            </a:r>
            <a:r>
              <a:rPr lang="en-AU" sz="2400" dirty="0" smtClean="0"/>
              <a:t>) and means  using an Exponential Weighted Moving Average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0" name="Group 9"/>
          <p:cNvGrpSpPr/>
          <p:nvPr/>
        </p:nvGrpSpPr>
        <p:grpSpPr>
          <a:xfrm>
            <a:off x="251520" y="2781103"/>
            <a:ext cx="8352927" cy="1800199"/>
            <a:chOff x="251520" y="2781103"/>
            <a:chExt cx="8352927" cy="18001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2781103"/>
              <a:ext cx="7200799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251520" y="3419592"/>
              <a:ext cx="11438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4400" i="1" dirty="0" smtClean="0"/>
                <a:t>b</a:t>
              </a:r>
              <a:r>
                <a:rPr lang="en-AU" sz="4400" dirty="0" smtClean="0"/>
                <a:t> =</a:t>
              </a:r>
              <a:endParaRPr lang="en-AU" sz="4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1520" y="4869161"/>
            <a:ext cx="8352927" cy="1800199"/>
            <a:chOff x="251520" y="4869161"/>
            <a:chExt cx="8352927" cy="18001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7" y="4869161"/>
              <a:ext cx="7200800" cy="18001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51520" y="5301208"/>
              <a:ext cx="11161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4400" i="1" dirty="0" err="1" smtClean="0">
                  <a:latin typeface="Arial"/>
                  <a:ea typeface="Lucida Grande"/>
                  <a:cs typeface="Arial"/>
                </a:rPr>
                <a:t>σ</a:t>
              </a:r>
              <a:r>
                <a:rPr lang="en-AU" sz="4400" i="1" dirty="0" smtClean="0">
                  <a:latin typeface="Arial"/>
                  <a:ea typeface="Lucida Grande"/>
                  <a:cs typeface="Arial"/>
                </a:rPr>
                <a:t> =</a:t>
              </a:r>
              <a:endParaRPr lang="en-AU" sz="4400" dirty="0">
                <a:latin typeface="Arial"/>
                <a:cs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806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44"/>
    </mc:Choice>
    <mc:Fallback xmlns="">
      <p:transition xmlns:p14="http://schemas.microsoft.com/office/powerpoint/2010/main" spd="slow" advTm="38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12976"/>
            <a:ext cx="7164288" cy="1791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7544" y="134076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3600" dirty="0" smtClean="0">
                <a:latin typeface="Source Sans Pro"/>
                <a:cs typeface="Source Sans Pro"/>
              </a:rPr>
              <a:t> When motion, consider pixels &gt; 3</a:t>
            </a:r>
            <a:r>
              <a:rPr lang="en-AU" sz="3600" i="1" dirty="0" err="1" smtClean="0">
                <a:latin typeface="Source Sans Pro"/>
                <a:ea typeface="Lucida Grande"/>
                <a:cs typeface="Source Sans Pro"/>
              </a:rPr>
              <a:t>σ</a:t>
            </a:r>
            <a:r>
              <a:rPr lang="en-AU" sz="3600" dirty="0" smtClean="0">
                <a:latin typeface="Source Sans Pro"/>
                <a:ea typeface="Lucida Grande"/>
                <a:cs typeface="Source Sans Pro"/>
              </a:rPr>
              <a:t> to be “active</a:t>
            </a:r>
            <a:r>
              <a:rPr lang="en-US" sz="3600" dirty="0" smtClean="0">
                <a:latin typeface="Source Sans Pro"/>
                <a:cs typeface="Source Sans Pro"/>
              </a:rPr>
              <a:t>”</a:t>
            </a:r>
            <a:endParaRPr lang="en-US" sz="3600" dirty="0">
              <a:latin typeface="Source Sans Pro"/>
              <a:cs typeface="Source Sans Pr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469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08"/>
    </mc:Choice>
    <mc:Fallback xmlns="">
      <p:transition xmlns:p14="http://schemas.microsoft.com/office/powerpoint/2010/main" spd="slow" advTm="45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673062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4"/>
            </a:pPr>
            <a:r>
              <a:rPr lang="en-AU" dirty="0" smtClean="0"/>
              <a:t>Generate graph from active pixels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1331640" y="4509120"/>
            <a:ext cx="6532999" cy="2016224"/>
            <a:chOff x="1331640" y="3284984"/>
            <a:chExt cx="6532999" cy="2016224"/>
          </a:xfrm>
        </p:grpSpPr>
        <p:grpSp>
          <p:nvGrpSpPr>
            <p:cNvPr id="111" name="Group 110"/>
            <p:cNvGrpSpPr/>
            <p:nvPr/>
          </p:nvGrpSpPr>
          <p:grpSpPr>
            <a:xfrm>
              <a:off x="1331640" y="3284984"/>
              <a:ext cx="2716575" cy="1992474"/>
              <a:chOff x="827584" y="3068960"/>
              <a:chExt cx="3043487" cy="2232248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H="1" flipV="1">
                <a:off x="1021131" y="4467762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67176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33504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998321" y="3244062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008479" y="385283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661602" y="4448750"/>
                <a:ext cx="0" cy="7248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1671760" y="324985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97826" y="3852837"/>
                <a:ext cx="200049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1008479" y="4516118"/>
                <a:ext cx="265312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 flipV="1">
                <a:off x="997826" y="510089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665190" y="325564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2319179" y="3243648"/>
                <a:ext cx="679143" cy="6091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1001909" y="385283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1655898" y="385283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012139" y="325564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1008479" y="324364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008479" y="325564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1671760" y="3852837"/>
                <a:ext cx="132656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2335040" y="451658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2998321" y="4504428"/>
                <a:ext cx="663281" cy="6146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" name="Oval 1"/>
              <p:cNvSpPr/>
              <p:nvPr/>
            </p:nvSpPr>
            <p:spPr>
              <a:xfrm>
                <a:off x="149086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154146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79424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827584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90865" y="368754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154146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794245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34154" y="427492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490468" y="427264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154146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791314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48983" y="42798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4154" y="48742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490468" y="487196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15414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791314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448983" y="48791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5148064" y="3308734"/>
              <a:ext cx="2716575" cy="1992474"/>
              <a:chOff x="4575277" y="3061110"/>
              <a:chExt cx="3043487" cy="2232248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H="1" flipV="1">
                <a:off x="4764204" y="4463567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41945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608273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6746014" y="4448750"/>
                <a:ext cx="6968" cy="71700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4756172" y="384498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5419453" y="324200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 flipV="1">
                <a:off x="4745520" y="3844987"/>
                <a:ext cx="1367363" cy="78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4756174" y="4490060"/>
                <a:ext cx="1996411" cy="1820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4745519" y="509304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12883" y="324779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4749602" y="384498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 flipV="1">
                <a:off x="5403591" y="384498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4759832" y="324779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4756172" y="323579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4756172" y="324779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5419453" y="4440900"/>
                <a:ext cx="727238" cy="6703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6082733" y="450873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5" name="Oval 84"/>
              <p:cNvSpPr/>
              <p:nvPr/>
            </p:nvSpPr>
            <p:spPr>
              <a:xfrm>
                <a:off x="523855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901839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54193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575277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238558" y="367969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901839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581847" y="426707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238161" y="426479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901839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6539007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581847" y="48663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238161" y="486411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901839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539007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719667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9" y="2276872"/>
            <a:ext cx="7164288" cy="1791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41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0"/>
    </mc:Choice>
    <mc:Fallback xmlns="">
      <p:transition xmlns:p14="http://schemas.microsoft.com/office/powerpoint/2010/main" spd="slow" advTm="13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671180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5"/>
            </a:pPr>
            <a:r>
              <a:rPr lang="en-AU" sz="2400" dirty="0" smtClean="0"/>
              <a:t>Extract features from graph for classification purposes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1259632" y="3068960"/>
            <a:ext cx="6532999" cy="2016224"/>
            <a:chOff x="1331640" y="3284984"/>
            <a:chExt cx="6532999" cy="2016224"/>
          </a:xfrm>
        </p:grpSpPr>
        <p:grpSp>
          <p:nvGrpSpPr>
            <p:cNvPr id="7" name="Group 6"/>
            <p:cNvGrpSpPr/>
            <p:nvPr/>
          </p:nvGrpSpPr>
          <p:grpSpPr>
            <a:xfrm>
              <a:off x="1331640" y="3284984"/>
              <a:ext cx="2716575" cy="1992474"/>
              <a:chOff x="827584" y="3068960"/>
              <a:chExt cx="3043487" cy="2232248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H="1" flipV="1">
                <a:off x="1021131" y="4467762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67176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335040" y="324985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998321" y="3244062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008479" y="385283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661602" y="4448750"/>
                <a:ext cx="0" cy="72485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1671760" y="324985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997826" y="3852837"/>
                <a:ext cx="200049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1008479" y="4516118"/>
                <a:ext cx="265312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 flipV="1">
                <a:off x="997826" y="510089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1665190" y="325564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2319179" y="3243648"/>
                <a:ext cx="679143" cy="60919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1001909" y="385283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1655898" y="385283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1012139" y="325564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1008479" y="324364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1008479" y="325564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1671760" y="3852837"/>
                <a:ext cx="132656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2335040" y="451658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2998321" y="4504428"/>
                <a:ext cx="663281" cy="61467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>
              <a:xfrm>
                <a:off x="149086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154146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794245" y="306896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827584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490865" y="368754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154146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794245" y="36719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834154" y="427492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90468" y="427264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154146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791314" y="427195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3448983" y="42798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34154" y="487424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490468" y="487196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15414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791314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448983" y="48791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5148064" y="3308734"/>
              <a:ext cx="2716575" cy="1992474"/>
              <a:chOff x="4575277" y="3061110"/>
              <a:chExt cx="3043487" cy="2232248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 flipV="1">
                <a:off x="4764204" y="4463567"/>
                <a:ext cx="698125" cy="6422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41945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082733" y="3242005"/>
                <a:ext cx="0" cy="192954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6746014" y="4448750"/>
                <a:ext cx="6968" cy="71700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756172" y="3844987"/>
                <a:ext cx="0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5419453" y="3242005"/>
                <a:ext cx="132656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4745520" y="3844987"/>
                <a:ext cx="1367363" cy="78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H="1">
                <a:off x="4756174" y="4490060"/>
                <a:ext cx="1996411" cy="1820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 flipV="1">
                <a:off x="4745519" y="5093042"/>
                <a:ext cx="2663776" cy="1820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5412883" y="3247799"/>
                <a:ext cx="1996413" cy="186345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4749602" y="3844987"/>
                <a:ext cx="1333132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5403591" y="3844987"/>
                <a:ext cx="1342423" cy="126626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4759832" y="3247799"/>
                <a:ext cx="1383200" cy="12529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4756172" y="3235798"/>
                <a:ext cx="723579" cy="60918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4756172" y="3247799"/>
                <a:ext cx="1989843" cy="1845243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5419453" y="4440900"/>
                <a:ext cx="727238" cy="67035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6082733" y="4508735"/>
                <a:ext cx="663281" cy="58430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523855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01839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6541938" y="306111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575277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238558" y="367969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901839" y="36640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81847" y="4267075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238161" y="426479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901839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539007" y="4264102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81847" y="4866393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238161" y="4864111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01839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539007" y="486342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196676" y="4871270"/>
                <a:ext cx="422088" cy="42208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157" name="Group 156"/>
          <p:cNvGrpSpPr/>
          <p:nvPr/>
        </p:nvGrpSpPr>
        <p:grpSpPr>
          <a:xfrm>
            <a:off x="1115616" y="2948309"/>
            <a:ext cx="6787871" cy="2275265"/>
            <a:chOff x="1115616" y="2948309"/>
            <a:chExt cx="6787871" cy="2275265"/>
          </a:xfrm>
          <a:noFill/>
        </p:grpSpPr>
        <p:sp>
          <p:nvSpPr>
            <p:cNvPr id="151" name="Rounded Rectangle 150"/>
            <p:cNvSpPr/>
            <p:nvPr/>
          </p:nvSpPr>
          <p:spPr>
            <a:xfrm>
              <a:off x="1115616" y="2948309"/>
              <a:ext cx="3024336" cy="2275265"/>
            </a:xfrm>
            <a:prstGeom prst="roundRect">
              <a:avLst/>
            </a:prstGeom>
            <a:grp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4879151" y="2948309"/>
              <a:ext cx="3024336" cy="2275265"/>
            </a:xfrm>
            <a:prstGeom prst="roundRect">
              <a:avLst/>
            </a:prstGeom>
            <a:grpFill/>
            <a:ln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246808" y="2138795"/>
            <a:ext cx="6716945" cy="809514"/>
            <a:chOff x="1246808" y="2138795"/>
            <a:chExt cx="6716945" cy="809514"/>
          </a:xfrm>
        </p:grpSpPr>
        <p:sp>
          <p:nvSpPr>
            <p:cNvPr id="150" name="Left Brace 149"/>
            <p:cNvSpPr/>
            <p:nvPr/>
          </p:nvSpPr>
          <p:spPr>
            <a:xfrm rot="16200000" flipH="1">
              <a:off x="4410830" y="-604615"/>
              <a:ext cx="388902" cy="6716945"/>
            </a:xfrm>
            <a:prstGeom prst="leftBrac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541744" y="2138795"/>
              <a:ext cx="4127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u="sng" dirty="0" smtClean="0"/>
                <a:t>Number of connected components </a:t>
              </a:r>
              <a:r>
                <a:rPr lang="en-AU" dirty="0" smtClean="0"/>
                <a:t>= </a:t>
              </a:r>
              <a:r>
                <a:rPr lang="en-AU" b="1" dirty="0" smtClean="0"/>
                <a:t>2</a:t>
              </a:r>
              <a:endParaRPr lang="en-AU" b="1" dirty="0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1309022" y="5295582"/>
            <a:ext cx="2614906" cy="1286693"/>
            <a:chOff x="1309022" y="5295582"/>
            <a:chExt cx="2614906" cy="1286693"/>
          </a:xfrm>
        </p:grpSpPr>
        <p:sp>
          <p:nvSpPr>
            <p:cNvPr id="2" name="Left Brace 1"/>
            <p:cNvSpPr/>
            <p:nvPr/>
          </p:nvSpPr>
          <p:spPr>
            <a:xfrm rot="16200000">
              <a:off x="2425146" y="4179458"/>
              <a:ext cx="360040" cy="2592288"/>
            </a:xfrm>
            <a:prstGeom prst="leftBrac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403648" y="5658945"/>
              <a:ext cx="25202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u="sng" dirty="0" smtClean="0"/>
                <a:t>Size of largest</a:t>
              </a:r>
            </a:p>
            <a:p>
              <a:pPr algn="ctr"/>
              <a:r>
                <a:rPr lang="en-AU" u="sng" dirty="0" smtClean="0"/>
                <a:t>connected component</a:t>
              </a:r>
            </a:p>
            <a:p>
              <a:pPr algn="ctr"/>
              <a:r>
                <a:rPr lang="en-AU" dirty="0" smtClean="0"/>
                <a:t>= </a:t>
              </a:r>
              <a:r>
                <a:rPr lang="en-AU" b="1" dirty="0" smtClean="0"/>
                <a:t>17</a:t>
              </a:r>
              <a:endParaRPr lang="en-AU" b="1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5292080" y="6317229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u="sng" dirty="0" smtClean="0"/>
              <a:t>Number of total active pixels </a:t>
            </a:r>
            <a:r>
              <a:rPr lang="en-AU" dirty="0" smtClean="0"/>
              <a:t>= </a:t>
            </a:r>
            <a:r>
              <a:rPr lang="en-AU" b="1" dirty="0" smtClean="0"/>
              <a:t>32</a:t>
            </a:r>
            <a:endParaRPr lang="en-AU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2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62"/>
    </mc:Choice>
    <mc:Fallback xmlns="">
      <p:transition xmlns:p14="http://schemas.microsoft.com/office/powerpoint/2010/main" spd="slow" advTm="14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4968552"/>
          </a:xfrm>
        </p:spPr>
        <p:txBody>
          <a:bodyPr/>
          <a:lstStyle/>
          <a:p>
            <a:pPr marL="742950" indent="-742950">
              <a:spcAft>
                <a:spcPts val="1800"/>
              </a:spcAft>
              <a:buFont typeface="+mj-lt"/>
              <a:buAutoNum type="arabicPeriod" startAt="6"/>
            </a:pPr>
            <a:r>
              <a:rPr lang="en-AU" dirty="0" smtClean="0"/>
              <a:t>Perform machine learning</a:t>
            </a:r>
          </a:p>
          <a:p>
            <a:pPr marL="1200150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Train on examples with true value (features and ground truth)</a:t>
            </a:r>
          </a:p>
          <a:p>
            <a:pPr marL="1200150" lvl="1" indent="-742950">
              <a:spcAft>
                <a:spcPts val="1800"/>
              </a:spcAft>
              <a:buFont typeface="+mj-lt"/>
              <a:buAutoNum type="arabicPeriod"/>
            </a:pPr>
            <a:r>
              <a:rPr lang="en-AU" dirty="0" smtClean="0"/>
              <a:t>Make predictions with your generated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Technique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9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32"/>
    </mc:Choice>
    <mc:Fallback xmlns="">
      <p:transition xmlns:p14="http://schemas.microsoft.com/office/powerpoint/2010/main" spd="slow" advTm="23932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AU" dirty="0"/>
              <a:t>				Worst – Best </a:t>
            </a:r>
          </a:p>
          <a:p>
            <a:r>
              <a:rPr lang="en-AU" dirty="0" err="1"/>
              <a:t>Thermosense</a:t>
            </a:r>
            <a:r>
              <a:rPr lang="en-AU" dirty="0"/>
              <a:t>	</a:t>
            </a:r>
          </a:p>
          <a:p>
            <a:pPr lvl="1"/>
            <a:r>
              <a:rPr lang="en-AU" dirty="0"/>
              <a:t>RMSE:		0.409 – 0.346</a:t>
            </a:r>
          </a:p>
          <a:p>
            <a:pPr lvl="1"/>
            <a:r>
              <a:rPr lang="en-AU" dirty="0"/>
              <a:t>Correlation:		0.926 – 0.946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b="1" dirty="0" smtClean="0"/>
              <a:t>K* Numeric</a:t>
            </a:r>
          </a:p>
          <a:p>
            <a:pPr lvl="1"/>
            <a:r>
              <a:rPr lang="en-AU" dirty="0" smtClean="0"/>
              <a:t>RMSE:			    0.423</a:t>
            </a:r>
            <a:r>
              <a:rPr lang="en-AU" dirty="0"/>
              <a:t> </a:t>
            </a:r>
            <a:r>
              <a:rPr lang="en-AU" dirty="0" smtClean="0"/>
              <a:t>(</a:t>
            </a:r>
            <a:r>
              <a:rPr lang="en-AU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-0.077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Correlation:			    0.760 (</a:t>
            </a:r>
            <a:r>
              <a:rPr lang="en-AU" b="1" dirty="0" smtClean="0">
                <a:solidFill>
                  <a:srgbClr val="FF0000"/>
                </a:solidFill>
              </a:rPr>
              <a:t>-0.166</a:t>
            </a:r>
            <a:r>
              <a:rPr lang="en-AU" dirty="0" smtClean="0"/>
              <a:t>)</a:t>
            </a:r>
          </a:p>
          <a:p>
            <a:pPr lvl="1"/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</a:t>
            </a:r>
            <a:r>
              <a:rPr lang="en-AU" dirty="0" smtClean="0"/>
              <a:t>Accuracy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81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948264" y="1484784"/>
            <a:ext cx="2133601" cy="4752528"/>
          </a:xfrm>
        </p:spPr>
        <p:txBody>
          <a:bodyPr/>
          <a:lstStyle/>
          <a:p>
            <a:r>
              <a:rPr lang="en-AU" dirty="0" smtClean="0"/>
              <a:t>Results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Accuracy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" b="373"/>
          <a:stretch/>
        </p:blipFill>
        <p:spPr>
          <a:xfrm>
            <a:off x="899888" y="1268760"/>
            <a:ext cx="5184279" cy="540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284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54"/>
    </mc:Choice>
    <mc:Fallback xmlns="">
      <p:transition spd="slow" advTm="31154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:r>
                  <a:rPr lang="en-AU" dirty="0" smtClean="0"/>
                  <a:t>				Worst – Best </a:t>
                </a:r>
              </a:p>
              <a:p>
                <a:r>
                  <a:rPr lang="en-AU" dirty="0" err="1"/>
                  <a:t>Thermosense</a:t>
                </a:r>
                <a:r>
                  <a:rPr lang="en-AU" dirty="0"/>
                  <a:t>	</a:t>
                </a:r>
              </a:p>
              <a:p>
                <a:pPr lvl="1"/>
                <a:r>
                  <a:rPr lang="en-AU" dirty="0"/>
                  <a:t>RMSE:		0.409 – 0.346</a:t>
                </a:r>
              </a:p>
              <a:p>
                <a:pPr lvl="1"/>
                <a:r>
                  <a:rPr lang="en-AU" dirty="0"/>
                  <a:t>Correlation:		0.926 – </a:t>
                </a:r>
                <a:r>
                  <a:rPr lang="en-AU" dirty="0" smtClean="0"/>
                  <a:t>0.946</a:t>
                </a:r>
              </a:p>
              <a:p>
                <a:pPr lvl="1"/>
                <a:endParaRPr lang="en-AU" dirty="0" smtClean="0"/>
              </a:p>
              <a:p>
                <a:r>
                  <a:rPr lang="en-AU" dirty="0" smtClean="0"/>
                  <a:t>Three Test Suites</a:t>
                </a:r>
              </a:p>
              <a:p>
                <a:pPr lvl="1"/>
                <a:r>
                  <a:rPr lang="en-AU" dirty="0" smtClean="0"/>
                  <a:t>Replication of their algorithms</a:t>
                </a:r>
              </a:p>
              <a:p>
                <a:pPr lvl="1"/>
                <a:r>
                  <a:rPr lang="en-AU" dirty="0" smtClean="0"/>
                  <a:t>Our numeric algorithm, K* (measured with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AU" dirty="0" smtClean="0"/>
                  <a:t>)</a:t>
                </a:r>
              </a:p>
              <a:p>
                <a:pPr lvl="1"/>
                <a:r>
                  <a:rPr lang="en-AU" dirty="0" smtClean="0"/>
                  <a:t>Our nominal algorithms </a:t>
                </a:r>
                <a:r>
                  <a:rPr lang="en-AU" dirty="0"/>
                  <a:t>(measured </a:t>
                </a:r>
                <a:r>
                  <a:rPr lang="en-AU" dirty="0" smtClean="0"/>
                  <a:t>with %)</a:t>
                </a:r>
                <a:endParaRPr lang="en-AU" dirty="0"/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3"/>
                <a:stretch>
                  <a:fillRect l="-2116" t="-1412" r="-76" b="-69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</a:t>
            </a:r>
            <a:r>
              <a:rPr lang="en-AU" dirty="0" smtClean="0"/>
              <a:t>Accuracy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592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AU" dirty="0" smtClean="0"/>
              <a:t>Design Choices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AU" dirty="0" smtClean="0"/>
              <a:t>Prototype Design</a:t>
            </a:r>
          </a:p>
          <a:p>
            <a:pPr marL="1600200" lvl="2" indent="-742950">
              <a:spcAft>
                <a:spcPts val="600"/>
              </a:spcAft>
              <a:buFont typeface="+mj-lt"/>
              <a:buAutoNum type="alphaLcParenR"/>
            </a:pPr>
            <a:r>
              <a:rPr lang="en-AU" dirty="0" smtClean="0"/>
              <a:t>Hardware</a:t>
            </a:r>
          </a:p>
          <a:p>
            <a:pPr marL="1600200" lvl="2" indent="-742950">
              <a:spcAft>
                <a:spcPts val="600"/>
              </a:spcAft>
              <a:buFont typeface="+mj-lt"/>
              <a:buAutoNum type="alphaLcParenR"/>
            </a:pPr>
            <a:r>
              <a:rPr lang="en-AU" dirty="0" smtClean="0"/>
              <a:t>Software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AU" dirty="0" smtClean="0"/>
              <a:t>Criteria Evaluation</a:t>
            </a:r>
          </a:p>
          <a:p>
            <a:pPr marL="742950" indent="-742950">
              <a:spcAft>
                <a:spcPts val="600"/>
              </a:spcAft>
              <a:buFont typeface="+mj-lt"/>
              <a:buAutoNum type="arabicPeriod"/>
            </a:pPr>
            <a:r>
              <a:rPr lang="en-AU" dirty="0" smtClean="0"/>
              <a:t>Did we meet our goals?</a:t>
            </a:r>
          </a:p>
          <a:p>
            <a:pPr marL="742950" indent="-742950">
              <a:buFont typeface="+mj-lt"/>
              <a:buAutoNum type="arabicPeriod"/>
            </a:pPr>
            <a:endParaRPr lang="en-AU" dirty="0" smtClean="0"/>
          </a:p>
          <a:p>
            <a:pPr marL="742950" indent="-7429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 smtClean="0"/>
              <a:t>Necessary steps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62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13"/>
    </mc:Choice>
    <mc:Fallback xmlns="">
      <p:transition xmlns:p14="http://schemas.microsoft.com/office/powerpoint/2010/main" spd="slow" advTm="41813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7545" y="1412776"/>
            <a:ext cx="8064896" cy="5256584"/>
          </a:xfrm>
        </p:spPr>
        <p:txBody>
          <a:bodyPr/>
          <a:lstStyle/>
          <a:p>
            <a:pPr marL="457200" lvl="1" indent="0">
              <a:buNone/>
            </a:pPr>
            <a:r>
              <a:rPr lang="en-AU" dirty="0" smtClean="0"/>
              <a:t>				Worst – Best </a:t>
            </a:r>
          </a:p>
          <a:p>
            <a:r>
              <a:rPr lang="en-AU" dirty="0" err="1" smtClean="0"/>
              <a:t>Thermosense</a:t>
            </a:r>
            <a:r>
              <a:rPr lang="en-AU" dirty="0" smtClean="0"/>
              <a:t>	</a:t>
            </a:r>
            <a:endParaRPr lang="en-AU" dirty="0"/>
          </a:p>
          <a:p>
            <a:pPr lvl="1"/>
            <a:r>
              <a:rPr lang="en-AU" dirty="0" smtClean="0"/>
              <a:t>RMSE:		0.409 – 0.346</a:t>
            </a:r>
          </a:p>
          <a:p>
            <a:pPr lvl="1"/>
            <a:r>
              <a:rPr lang="en-AU" dirty="0" smtClean="0"/>
              <a:t>Correlation:		0.926 – 0.946</a:t>
            </a:r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b="1" dirty="0" smtClean="0"/>
              <a:t>Our Replication</a:t>
            </a:r>
          </a:p>
          <a:p>
            <a:pPr lvl="1"/>
            <a:r>
              <a:rPr lang="en-AU" dirty="0" smtClean="0"/>
              <a:t>RMSE:		1.123 </a:t>
            </a:r>
            <a:r>
              <a:rPr lang="en-AU" dirty="0"/>
              <a:t>–</a:t>
            </a:r>
            <a:r>
              <a:rPr lang="en-AU" dirty="0" smtClean="0"/>
              <a:t> 0.364 (</a:t>
            </a:r>
            <a:r>
              <a:rPr lang="en-AU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-0.018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Correlation:		0.377 – 0.687 (</a:t>
            </a:r>
            <a:r>
              <a:rPr lang="en-AU" b="1" dirty="0" smtClean="0">
                <a:solidFill>
                  <a:srgbClr val="FF0000"/>
                </a:solidFill>
              </a:rPr>
              <a:t>-0.239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Insufficient accuracy</a:t>
            </a:r>
          </a:p>
          <a:p>
            <a:pPr lvl="1"/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</a:t>
            </a:r>
            <a:r>
              <a:rPr lang="en-AU" dirty="0" smtClean="0"/>
              <a:t>Accuracy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3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AU" dirty="0"/>
              <a:t>				Worst – Best </a:t>
            </a:r>
          </a:p>
          <a:p>
            <a:r>
              <a:rPr lang="en-AU" dirty="0" err="1"/>
              <a:t>Thermosense</a:t>
            </a:r>
            <a:r>
              <a:rPr lang="en-AU" dirty="0"/>
              <a:t>	</a:t>
            </a:r>
          </a:p>
          <a:p>
            <a:pPr lvl="1"/>
            <a:r>
              <a:rPr lang="en-AU" dirty="0"/>
              <a:t>RMSE:		0.409 – 0.346</a:t>
            </a:r>
          </a:p>
          <a:p>
            <a:pPr marL="457200" lvl="1" indent="0">
              <a:buNone/>
            </a:pPr>
            <a:endParaRPr lang="en-AU" dirty="0" smtClean="0"/>
          </a:p>
          <a:p>
            <a:pPr marL="457200" lvl="1" indent="0">
              <a:buNone/>
            </a:pPr>
            <a:endParaRPr lang="en-AU" dirty="0" smtClean="0"/>
          </a:p>
          <a:p>
            <a:r>
              <a:rPr lang="en-AU" b="1" dirty="0" smtClean="0"/>
              <a:t>Nominal Suite</a:t>
            </a:r>
          </a:p>
          <a:p>
            <a:pPr lvl="1"/>
            <a:r>
              <a:rPr lang="en-AU" dirty="0" smtClean="0"/>
              <a:t>RMSE:		0.304 – 0.405 (</a:t>
            </a:r>
            <a:r>
              <a:rPr lang="en-AU" b="1" dirty="0" smtClean="0">
                <a:solidFill>
                  <a:schemeClr val="accent5"/>
                </a:solidFill>
              </a:rPr>
              <a:t>+0.042</a:t>
            </a:r>
            <a:r>
              <a:rPr lang="en-AU" dirty="0" smtClean="0"/>
              <a:t>)</a:t>
            </a:r>
          </a:p>
          <a:p>
            <a:pPr lvl="1"/>
            <a:r>
              <a:rPr lang="en-AU" dirty="0" smtClean="0"/>
              <a:t>Accuracy:		63.59 – 82.56</a:t>
            </a:r>
          </a:p>
          <a:p>
            <a:pPr lvl="1"/>
            <a:r>
              <a:rPr lang="en-AU" dirty="0" smtClean="0"/>
              <a:t>Higher end does have sufficient accuracy	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</a:t>
            </a:r>
            <a:r>
              <a:rPr lang="en-AU" dirty="0" smtClean="0"/>
              <a:t>Accuracy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1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SVM Predictions</a:t>
            </a:r>
          </a:p>
          <a:p>
            <a:endParaRPr lang="en-AU" dirty="0"/>
          </a:p>
          <a:p>
            <a:r>
              <a:rPr lang="en-AU" dirty="0" smtClean="0"/>
              <a:t>67% accuracy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Evaluation –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48148" r="-5" b="7102"/>
          <a:stretch/>
        </p:blipFill>
        <p:spPr>
          <a:xfrm>
            <a:off x="467841" y="1988840"/>
            <a:ext cx="5688632" cy="374786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475656" y="2996952"/>
            <a:ext cx="4225084" cy="1944216"/>
            <a:chOff x="1475656" y="2996952"/>
            <a:chExt cx="4225084" cy="1944216"/>
          </a:xfrm>
        </p:grpSpPr>
        <p:sp>
          <p:nvSpPr>
            <p:cNvPr id="6" name="Rectangle 5"/>
            <p:cNvSpPr/>
            <p:nvPr/>
          </p:nvSpPr>
          <p:spPr>
            <a:xfrm>
              <a:off x="4211960" y="2996952"/>
              <a:ext cx="1488780" cy="864096"/>
            </a:xfrm>
            <a:prstGeom prst="rect">
              <a:avLst/>
            </a:prstGeom>
            <a:solidFill>
              <a:srgbClr val="CFD412">
                <a:alpha val="20000"/>
              </a:srgb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475656" y="4077072"/>
              <a:ext cx="1512168" cy="864096"/>
            </a:xfrm>
            <a:prstGeom prst="rect">
              <a:avLst/>
            </a:prstGeom>
            <a:solidFill>
              <a:srgbClr val="CFD412">
                <a:alpha val="20000"/>
              </a:srgbClr>
            </a:solidFill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3" t="93047" r="23216" b="4853"/>
          <a:stretch/>
        </p:blipFill>
        <p:spPr>
          <a:xfrm>
            <a:off x="1763688" y="5724587"/>
            <a:ext cx="3526601" cy="212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545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"/>
    </mc:Choice>
    <mc:Fallback xmlns="">
      <p:transition spd="slow" advTm="1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39552" y="1263300"/>
            <a:ext cx="4536504" cy="647570"/>
          </a:xfrm>
        </p:spPr>
        <p:txBody>
          <a:bodyPr/>
          <a:lstStyle/>
          <a:p>
            <a:r>
              <a:rPr lang="en-AU" dirty="0" smtClean="0"/>
              <a:t>Different Prototype Designs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Energy Efficiency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060848"/>
            <a:ext cx="9020576" cy="47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96"/>
    </mc:Choice>
    <mc:Fallback xmlns="">
      <p:transition spd="slow" advTm="10179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Design Choices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013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5"/>
    </mc:Choice>
    <mc:Fallback xmlns="">
      <p:transition xmlns:p14="http://schemas.microsoft.com/office/powerpoint/2010/main" spd="slow" advTm="438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 smtClean="0"/>
              <a:t>We want to</a:t>
            </a:r>
          </a:p>
          <a:p>
            <a:pPr lvl="1">
              <a:spcAft>
                <a:spcPts val="1800"/>
              </a:spcAft>
            </a:pPr>
            <a:r>
              <a:rPr lang="en-AU" dirty="0" smtClean="0"/>
              <a:t>See individual people </a:t>
            </a:r>
          </a:p>
          <a:p>
            <a:r>
              <a:rPr lang="en-AU" dirty="0" smtClean="0"/>
              <a:t>We don’t want to</a:t>
            </a:r>
          </a:p>
          <a:p>
            <a:pPr lvl="1"/>
            <a:r>
              <a:rPr lang="en-AU" dirty="0" smtClean="0"/>
              <a:t>Know who they are</a:t>
            </a:r>
          </a:p>
          <a:p>
            <a:pPr lvl="1"/>
            <a:r>
              <a:rPr lang="en-AU" dirty="0" smtClean="0"/>
              <a:t>Know what they’re doing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 dirty="0"/>
              <a:t>How do we evaluate sensors</a:t>
            </a:r>
            <a:r>
              <a:rPr lang="en-AU" dirty="0" smtClean="0"/>
              <a:t>?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42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27"/>
    </mc:Choice>
    <mc:Fallback xmlns="">
      <p:transition xmlns:p14="http://schemas.microsoft.com/office/powerpoint/2010/main" spd="slow" advTm="2192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7|0.2|31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13.3|18.3|7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.9|0.3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9.3|15.1|10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0.9|0.2|0.1|0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2|33|10.3|13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1.9|0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33.7|37.5|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8.2|8.8|1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4.2|6.5|4.4|3.6|9.8|15.4"/>
</p:tagLst>
</file>

<file path=ppt/theme/theme1.xml><?xml version="1.0" encoding="utf-8"?>
<a:theme xmlns:a="http://schemas.openxmlformats.org/drawingml/2006/main" name="Office Theme">
  <a:themeElements>
    <a:clrScheme name="Brand Theme">
      <a:dk1>
        <a:sysClr val="windowText" lastClr="000000"/>
      </a:dk1>
      <a:lt1>
        <a:sysClr val="window" lastClr="FFFFFF"/>
      </a:lt1>
      <a:dk2>
        <a:srgbClr val="27348B"/>
      </a:dk2>
      <a:lt2>
        <a:srgbClr val="ECECEC"/>
      </a:lt2>
      <a:accent1>
        <a:srgbClr val="DEB408"/>
      </a:accent1>
      <a:accent2>
        <a:srgbClr val="9B5BA4"/>
      </a:accent2>
      <a:accent3>
        <a:srgbClr val="0095D3"/>
      </a:accent3>
      <a:accent4>
        <a:srgbClr val="E43622"/>
      </a:accent4>
      <a:accent5>
        <a:srgbClr val="86A20B"/>
      </a:accent5>
      <a:accent6>
        <a:srgbClr val="98002E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rand Theme">
    <a:dk1>
      <a:sysClr val="windowText" lastClr="000000"/>
    </a:dk1>
    <a:lt1>
      <a:sysClr val="window" lastClr="FFFFFF"/>
    </a:lt1>
    <a:dk2>
      <a:srgbClr val="27348B"/>
    </a:dk2>
    <a:lt2>
      <a:srgbClr val="ECECEC"/>
    </a:lt2>
    <a:accent1>
      <a:srgbClr val="DEB408"/>
    </a:accent1>
    <a:accent2>
      <a:srgbClr val="9B5BA4"/>
    </a:accent2>
    <a:accent3>
      <a:srgbClr val="0095D3"/>
    </a:accent3>
    <a:accent4>
      <a:srgbClr val="E43622"/>
    </a:accent4>
    <a:accent5>
      <a:srgbClr val="86A20B"/>
    </a:accent5>
    <a:accent6>
      <a:srgbClr val="98002E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rand Theme">
    <a:dk1>
      <a:sysClr val="windowText" lastClr="000000"/>
    </a:dk1>
    <a:lt1>
      <a:sysClr val="window" lastClr="FFFFFF"/>
    </a:lt1>
    <a:dk2>
      <a:srgbClr val="27348B"/>
    </a:dk2>
    <a:lt2>
      <a:srgbClr val="ECECEC"/>
    </a:lt2>
    <a:accent1>
      <a:srgbClr val="DEB408"/>
    </a:accent1>
    <a:accent2>
      <a:srgbClr val="9B5BA4"/>
    </a:accent2>
    <a:accent3>
      <a:srgbClr val="0095D3"/>
    </a:accent3>
    <a:accent4>
      <a:srgbClr val="E43622"/>
    </a:accent4>
    <a:accent5>
      <a:srgbClr val="86A20B"/>
    </a:accent5>
    <a:accent6>
      <a:srgbClr val="98002E"/>
    </a:accent6>
    <a:hlink>
      <a:srgbClr val="0000FF"/>
    </a:hlink>
    <a:folHlink>
      <a:srgbClr val="800080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Corporate-PowerPoint</Template>
  <TotalTime>1908</TotalTime>
  <Words>1296</Words>
  <Application>Microsoft Office PowerPoint</Application>
  <PresentationFormat>On-screen Show (4:3)</PresentationFormat>
  <Paragraphs>414</Paragraphs>
  <Slides>73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Lucida Grande</vt:lpstr>
      <vt:lpstr>MS Mincho</vt:lpstr>
      <vt:lpstr>Arial</vt:lpstr>
      <vt:lpstr>Calibri</vt:lpstr>
      <vt:lpstr>Cambria Math</vt:lpstr>
      <vt:lpstr>CMU Serif</vt:lpstr>
      <vt:lpstr>CMU Serif Roman</vt:lpstr>
      <vt:lpstr>Source Sans Pro</vt:lpstr>
      <vt:lpstr>Times New Roman</vt:lpstr>
      <vt:lpstr>UWA</vt:lpstr>
      <vt:lpstr>Office Theme</vt:lpstr>
      <vt:lpstr>Towards a Low-Cost,  Non-Invasive System for Occupancy Detection using a Thermal Detector Array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Low-Cost,  Non-Invasive System for Occupancy Detection using a Thermal Detector Array</dc:title>
  <dc:creator>Ash Tyndall</dc:creator>
  <cp:lastModifiedBy>Ash Tyndall</cp:lastModifiedBy>
  <cp:revision>146</cp:revision>
  <dcterms:created xsi:type="dcterms:W3CDTF">2015-05-26T04:10:32Z</dcterms:created>
  <dcterms:modified xsi:type="dcterms:W3CDTF">2015-05-30T04:31:32Z</dcterms:modified>
</cp:coreProperties>
</file>